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96" r:id="rId1"/>
  </p:sldMasterIdLst>
  <p:notesMasterIdLst>
    <p:notesMasterId r:id="rId13"/>
  </p:notesMasterIdLst>
  <p:sldIdLst>
    <p:sldId id="256" r:id="rId2"/>
    <p:sldId id="257" r:id="rId3"/>
    <p:sldId id="280" r:id="rId4"/>
    <p:sldId id="281" r:id="rId5"/>
    <p:sldId id="282" r:id="rId6"/>
    <p:sldId id="283" r:id="rId7"/>
    <p:sldId id="290" r:id="rId8"/>
    <p:sldId id="284" r:id="rId9"/>
    <p:sldId id="287" r:id="rId10"/>
    <p:sldId id="288" r:id="rId11"/>
    <p:sldId id="289" r:id="rId12"/>
  </p:sldIdLst>
  <p:sldSz cx="9144000" cy="6858000" type="screen4x3"/>
  <p:notesSz cx="6761163" cy="99425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Arial" charset="0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Arial" charset="0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Arial" charset="0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Arial" charset="0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Arial" charset="0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Arial" charset="0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Arial" charset="0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Arial" charset="0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Arial" charset="0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3250" autoAdjust="0"/>
  </p:normalViewPr>
  <p:slideViewPr>
    <p:cSldViewPr>
      <p:cViewPr varScale="1">
        <p:scale>
          <a:sx n="91" d="100"/>
          <a:sy n="91" d="100"/>
        </p:scale>
        <p:origin x="1374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3BAF875-D13F-463F-920A-7D5216E35FE4}" type="doc">
      <dgm:prSet loTypeId="urn:microsoft.com/office/officeart/2005/8/layout/vList2" loCatId="list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en-US"/>
        </a:p>
      </dgm:t>
    </dgm:pt>
    <dgm:pt modelId="{3ABC5035-3EC9-4B55-BC33-2D4FE4F01F6B}">
      <dgm:prSet custT="1"/>
      <dgm:spPr/>
      <dgm:t>
        <a:bodyPr/>
        <a:lstStyle/>
        <a:p>
          <a:pPr rtl="0"/>
          <a:r>
            <a:rPr lang="en-US" sz="1400" smtClean="0">
              <a:latin typeface="GHEA Grapalat" pitchFamily="50" charset="0"/>
            </a:rPr>
            <a:t>1. Բարձրագույն դատական խորհրդի կազմավորման ու  գործունեության սահմա­նադրաիրավական հիմքերը, </a:t>
          </a:r>
          <a:endParaRPr lang="en-US" sz="1400"/>
        </a:p>
      </dgm:t>
    </dgm:pt>
    <dgm:pt modelId="{1D2E9AF9-5945-49AC-A9EB-F7BBD27A9451}" type="parTrans" cxnId="{E10954CC-7FA3-40DA-8DAD-B70F6C8880B2}">
      <dgm:prSet/>
      <dgm:spPr/>
      <dgm:t>
        <a:bodyPr/>
        <a:lstStyle/>
        <a:p>
          <a:endParaRPr lang="en-US" sz="1400">
            <a:solidFill>
              <a:srgbClr val="C00000"/>
            </a:solidFill>
          </a:endParaRPr>
        </a:p>
      </dgm:t>
    </dgm:pt>
    <dgm:pt modelId="{D912F27A-370A-47CC-A0AB-71D0B9FE1EA3}" type="sibTrans" cxnId="{E10954CC-7FA3-40DA-8DAD-B70F6C8880B2}">
      <dgm:prSet/>
      <dgm:spPr/>
      <dgm:t>
        <a:bodyPr/>
        <a:lstStyle/>
        <a:p>
          <a:endParaRPr lang="en-US" sz="1400">
            <a:solidFill>
              <a:srgbClr val="C00000"/>
            </a:solidFill>
          </a:endParaRPr>
        </a:p>
      </dgm:t>
    </dgm:pt>
    <dgm:pt modelId="{6DBCB0FF-01C2-428F-944F-F7D9C63833F9}">
      <dgm:prSet custT="1"/>
      <dgm:spPr/>
      <dgm:t>
        <a:bodyPr/>
        <a:lstStyle/>
        <a:p>
          <a:pPr rtl="0"/>
          <a:r>
            <a:rPr lang="en-US" sz="1400" smtClean="0">
              <a:latin typeface="GHEA Grapalat" pitchFamily="50" charset="0"/>
            </a:rPr>
            <a:t>2. Բարձրագույն դատական խորհրդի կազմավորումը, </a:t>
          </a:r>
          <a:endParaRPr lang="en-US" sz="1400"/>
        </a:p>
      </dgm:t>
    </dgm:pt>
    <dgm:pt modelId="{77248709-8939-4A08-BABA-E2685D43C5E2}" type="parTrans" cxnId="{4D7E0BA9-7E44-44BE-85D3-0F62C3CAF161}">
      <dgm:prSet/>
      <dgm:spPr/>
      <dgm:t>
        <a:bodyPr/>
        <a:lstStyle/>
        <a:p>
          <a:endParaRPr lang="en-US" sz="1400">
            <a:solidFill>
              <a:srgbClr val="C00000"/>
            </a:solidFill>
          </a:endParaRPr>
        </a:p>
      </dgm:t>
    </dgm:pt>
    <dgm:pt modelId="{4A4AD096-AAED-425D-9017-54D78FFAE083}" type="sibTrans" cxnId="{4D7E0BA9-7E44-44BE-85D3-0F62C3CAF161}">
      <dgm:prSet/>
      <dgm:spPr/>
      <dgm:t>
        <a:bodyPr/>
        <a:lstStyle/>
        <a:p>
          <a:endParaRPr lang="en-US" sz="1400">
            <a:solidFill>
              <a:srgbClr val="C00000"/>
            </a:solidFill>
          </a:endParaRPr>
        </a:p>
      </dgm:t>
    </dgm:pt>
    <dgm:pt modelId="{4D8E2A5E-7F7D-4711-81D2-9A7F7B33932B}">
      <dgm:prSet custT="1"/>
      <dgm:spPr/>
      <dgm:t>
        <a:bodyPr/>
        <a:lstStyle/>
        <a:p>
          <a:pPr rtl="0"/>
          <a:r>
            <a:rPr lang="en-US" sz="1400" smtClean="0">
              <a:latin typeface="GHEA Grapalat" pitchFamily="50" charset="0"/>
            </a:rPr>
            <a:t>3. Սահմանադրության և «Հայաստանի Հանրապետության դատական օրենսգիրք» սահմանադրական օրենքի անցումային դրույթներով նախատեսված անհե­տաձ­գելի քայլերի իրականացումը, </a:t>
          </a:r>
          <a:r>
            <a:rPr lang="af-ZA" sz="1400" smtClean="0"/>
            <a:t> </a:t>
          </a:r>
          <a:endParaRPr lang="en-US" sz="1400"/>
        </a:p>
      </dgm:t>
    </dgm:pt>
    <dgm:pt modelId="{675B47E8-A385-47E6-B352-1BFCA45229F4}" type="parTrans" cxnId="{FA3A1EC6-D03D-4A32-B7F8-7B1728E2E6E1}">
      <dgm:prSet/>
      <dgm:spPr/>
      <dgm:t>
        <a:bodyPr/>
        <a:lstStyle/>
        <a:p>
          <a:endParaRPr lang="en-US" sz="1400">
            <a:solidFill>
              <a:srgbClr val="C00000"/>
            </a:solidFill>
          </a:endParaRPr>
        </a:p>
      </dgm:t>
    </dgm:pt>
    <dgm:pt modelId="{0011B746-F3B6-41E4-9353-7756D612326D}" type="sibTrans" cxnId="{FA3A1EC6-D03D-4A32-B7F8-7B1728E2E6E1}">
      <dgm:prSet/>
      <dgm:spPr/>
      <dgm:t>
        <a:bodyPr/>
        <a:lstStyle/>
        <a:p>
          <a:endParaRPr lang="en-US" sz="1400">
            <a:solidFill>
              <a:srgbClr val="C00000"/>
            </a:solidFill>
          </a:endParaRPr>
        </a:p>
      </dgm:t>
    </dgm:pt>
    <dgm:pt modelId="{61E5688E-6173-4AE9-86AB-7066F5E97463}">
      <dgm:prSet custT="1"/>
      <dgm:spPr/>
      <dgm:t>
        <a:bodyPr/>
        <a:lstStyle/>
        <a:p>
          <a:pPr rtl="0"/>
          <a:r>
            <a:rPr lang="en-US" sz="1400" smtClean="0">
              <a:latin typeface="GHEA Grapalat" pitchFamily="50" charset="0"/>
            </a:rPr>
            <a:t>4. միջազգային համագործակցության հաստատման ու ամրապնդման ուղղու­թյամբ ձեռնարկված քայլերը, </a:t>
          </a:r>
          <a:endParaRPr lang="en-US" sz="1400"/>
        </a:p>
      </dgm:t>
    </dgm:pt>
    <dgm:pt modelId="{0CD7CD89-29D1-4C70-A12D-D647D545A015}" type="parTrans" cxnId="{70CCC814-2124-4266-BE52-0C2C01786E9B}">
      <dgm:prSet/>
      <dgm:spPr/>
      <dgm:t>
        <a:bodyPr/>
        <a:lstStyle/>
        <a:p>
          <a:endParaRPr lang="en-US" sz="1400">
            <a:solidFill>
              <a:srgbClr val="C00000"/>
            </a:solidFill>
          </a:endParaRPr>
        </a:p>
      </dgm:t>
    </dgm:pt>
    <dgm:pt modelId="{2052D67C-7345-4B5D-9D0E-9674C083E463}" type="sibTrans" cxnId="{70CCC814-2124-4266-BE52-0C2C01786E9B}">
      <dgm:prSet/>
      <dgm:spPr/>
      <dgm:t>
        <a:bodyPr/>
        <a:lstStyle/>
        <a:p>
          <a:endParaRPr lang="en-US" sz="1400">
            <a:solidFill>
              <a:srgbClr val="C00000"/>
            </a:solidFill>
          </a:endParaRPr>
        </a:p>
      </dgm:t>
    </dgm:pt>
    <dgm:pt modelId="{E37930D4-83FD-4460-B184-71DBB22B7A8F}">
      <dgm:prSet custT="1"/>
      <dgm:spPr/>
      <dgm:t>
        <a:bodyPr/>
        <a:lstStyle/>
        <a:p>
          <a:pPr rtl="0"/>
          <a:r>
            <a:rPr lang="en-US" sz="1400" smtClean="0">
              <a:latin typeface="GHEA Grapalat" pitchFamily="50" charset="0"/>
            </a:rPr>
            <a:t>5. դատական համակարգում իրավիճակի բազմագործոն ախտորոշումը՝ «նեղ տեղերի» բացահայտման, ան­հե­տաձգելի խնդիրների լուծման, կարճաժամկետ ու երկարաժամկետ ծրագ­րերի մշակման տեսանկյունից, </a:t>
          </a:r>
          <a:endParaRPr lang="en-US" sz="1400"/>
        </a:p>
      </dgm:t>
    </dgm:pt>
    <dgm:pt modelId="{828A9F89-1300-4A95-8719-8CC2C069171A}" type="parTrans" cxnId="{8B25AFF2-2A11-4F05-92E2-9F30380745B3}">
      <dgm:prSet/>
      <dgm:spPr/>
      <dgm:t>
        <a:bodyPr/>
        <a:lstStyle/>
        <a:p>
          <a:endParaRPr lang="en-US" sz="1400">
            <a:solidFill>
              <a:srgbClr val="C00000"/>
            </a:solidFill>
          </a:endParaRPr>
        </a:p>
      </dgm:t>
    </dgm:pt>
    <dgm:pt modelId="{F16996F4-0B14-4673-B940-FCD63AC2C9A2}" type="sibTrans" cxnId="{8B25AFF2-2A11-4F05-92E2-9F30380745B3}">
      <dgm:prSet/>
      <dgm:spPr/>
      <dgm:t>
        <a:bodyPr/>
        <a:lstStyle/>
        <a:p>
          <a:endParaRPr lang="en-US" sz="1400">
            <a:solidFill>
              <a:srgbClr val="C00000"/>
            </a:solidFill>
          </a:endParaRPr>
        </a:p>
      </dgm:t>
    </dgm:pt>
    <dgm:pt modelId="{07577D31-0A8F-4178-B17B-E20BECEEDBBD}">
      <dgm:prSet custT="1"/>
      <dgm:spPr/>
      <dgm:t>
        <a:bodyPr/>
        <a:lstStyle/>
        <a:p>
          <a:pPr rtl="0"/>
          <a:r>
            <a:rPr lang="en-US" sz="1400" smtClean="0">
              <a:latin typeface="GHEA Grapalat" pitchFamily="50" charset="0"/>
            </a:rPr>
            <a:t>6. դատական իշխանության անկախության ու արդարադատության արդյունավե­տության ամրապնդման ռազմավարական առաջնահերթությունները:</a:t>
          </a:r>
          <a:endParaRPr lang="en-US" sz="1400"/>
        </a:p>
      </dgm:t>
    </dgm:pt>
    <dgm:pt modelId="{17B3E5F0-C168-4AC3-9692-F41892A2A7B4}" type="parTrans" cxnId="{0266903B-375E-416C-970A-C59829A907C8}">
      <dgm:prSet/>
      <dgm:spPr/>
      <dgm:t>
        <a:bodyPr/>
        <a:lstStyle/>
        <a:p>
          <a:endParaRPr lang="en-US"/>
        </a:p>
      </dgm:t>
    </dgm:pt>
    <dgm:pt modelId="{68FBABD7-64EF-4FD9-B36A-DCBE8650702D}" type="sibTrans" cxnId="{0266903B-375E-416C-970A-C59829A907C8}">
      <dgm:prSet/>
      <dgm:spPr/>
      <dgm:t>
        <a:bodyPr/>
        <a:lstStyle/>
        <a:p>
          <a:endParaRPr lang="en-US"/>
        </a:p>
      </dgm:t>
    </dgm:pt>
    <dgm:pt modelId="{B1864C6C-F69D-4117-A076-D129BB37A61F}" type="pres">
      <dgm:prSet presAssocID="{A3BAF875-D13F-463F-920A-7D5216E35FE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2CEE430-5CFA-4B5A-B5D0-7152F855462F}" type="pres">
      <dgm:prSet presAssocID="{3ABC5035-3EC9-4B55-BC33-2D4FE4F01F6B}" presName="parentText" presStyleLbl="node1" presStyleIdx="0" presStyleCnt="6" custScaleY="87434" custLinFactY="-23475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BDA9915-1494-44FD-8632-327526BCBE83}" type="pres">
      <dgm:prSet presAssocID="{D912F27A-370A-47CC-A0AB-71D0B9FE1EA3}" presName="spacer" presStyleCnt="0"/>
      <dgm:spPr/>
    </dgm:pt>
    <dgm:pt modelId="{909F9943-B5D0-45EC-9F1A-5C083C34692A}" type="pres">
      <dgm:prSet presAssocID="{6DBCB0FF-01C2-428F-944F-F7D9C63833F9}" presName="parentText" presStyleLbl="node1" presStyleIdx="1" presStyleCnt="6" custScaleY="87289" custLinFactY="-11895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B486CD2-E959-42E2-875F-A082499E9AB7}" type="pres">
      <dgm:prSet presAssocID="{4A4AD096-AAED-425D-9017-54D78FFAE083}" presName="spacer" presStyleCnt="0"/>
      <dgm:spPr/>
    </dgm:pt>
    <dgm:pt modelId="{1F8C677C-F203-4021-AC5C-932D13F567FE}" type="pres">
      <dgm:prSet presAssocID="{4D8E2A5E-7F7D-4711-81D2-9A7F7B33932B}" presName="parentText" presStyleLbl="node1" presStyleIdx="2" presStyleCnt="6" custScaleY="116385" custLinFactY="-7097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6EC06F9-F0E9-4CE4-9DCE-BA553C06363C}" type="pres">
      <dgm:prSet presAssocID="{0011B746-F3B6-41E4-9353-7756D612326D}" presName="spacer" presStyleCnt="0"/>
      <dgm:spPr/>
    </dgm:pt>
    <dgm:pt modelId="{54FC9714-C450-4E7F-84CE-84E475974306}" type="pres">
      <dgm:prSet presAssocID="{61E5688E-6173-4AE9-86AB-7066F5E97463}" presName="parentText" presStyleLbl="node1" presStyleIdx="3" presStyleCnt="6" custScaleY="87289" custLinFactY="-8991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F07DAD-D6F2-4670-8E21-36888DD7908F}" type="pres">
      <dgm:prSet presAssocID="{2052D67C-7345-4B5D-9D0E-9674C083E463}" presName="spacer" presStyleCnt="0"/>
      <dgm:spPr/>
    </dgm:pt>
    <dgm:pt modelId="{D641F55D-0999-423A-8DC1-9B7364AFAE9D}" type="pres">
      <dgm:prSet presAssocID="{E37930D4-83FD-4460-B184-71DBB22B7A8F}" presName="parentText" presStyleLbl="node1" presStyleIdx="4" presStyleCnt="6" custScaleY="116385" custLinFactY="-4194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FF2877-985D-4A74-98FE-91F8B607F7AE}" type="pres">
      <dgm:prSet presAssocID="{F16996F4-0B14-4673-B940-FCD63AC2C9A2}" presName="spacer" presStyleCnt="0"/>
      <dgm:spPr/>
    </dgm:pt>
    <dgm:pt modelId="{49711224-225B-420A-B176-AD7F64DD35D1}" type="pres">
      <dgm:prSet presAssocID="{07577D31-0A8F-4178-B17B-E20BECEEDBBD}" presName="parentText" presStyleLbl="node1" presStyleIdx="5" presStyleCnt="6" custScaleY="87289" custLinFactY="-897" custLinFactNeighborX="1299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B25AFF2-2A11-4F05-92E2-9F30380745B3}" srcId="{A3BAF875-D13F-463F-920A-7D5216E35FE4}" destId="{E37930D4-83FD-4460-B184-71DBB22B7A8F}" srcOrd="4" destOrd="0" parTransId="{828A9F89-1300-4A95-8719-8CC2C069171A}" sibTransId="{F16996F4-0B14-4673-B940-FCD63AC2C9A2}"/>
    <dgm:cxn modelId="{FA3A1EC6-D03D-4A32-B7F8-7B1728E2E6E1}" srcId="{A3BAF875-D13F-463F-920A-7D5216E35FE4}" destId="{4D8E2A5E-7F7D-4711-81D2-9A7F7B33932B}" srcOrd="2" destOrd="0" parTransId="{675B47E8-A385-47E6-B352-1BFCA45229F4}" sibTransId="{0011B746-F3B6-41E4-9353-7756D612326D}"/>
    <dgm:cxn modelId="{C79F1818-1130-4528-BADC-F04451CBC6FD}" type="presOf" srcId="{07577D31-0A8F-4178-B17B-E20BECEEDBBD}" destId="{49711224-225B-420A-B176-AD7F64DD35D1}" srcOrd="0" destOrd="0" presId="urn:microsoft.com/office/officeart/2005/8/layout/vList2"/>
    <dgm:cxn modelId="{70CCC814-2124-4266-BE52-0C2C01786E9B}" srcId="{A3BAF875-D13F-463F-920A-7D5216E35FE4}" destId="{61E5688E-6173-4AE9-86AB-7066F5E97463}" srcOrd="3" destOrd="0" parTransId="{0CD7CD89-29D1-4C70-A12D-D647D545A015}" sibTransId="{2052D67C-7345-4B5D-9D0E-9674C083E463}"/>
    <dgm:cxn modelId="{FD3E790A-3390-44BF-BB7E-3E3837FD0CE4}" type="presOf" srcId="{A3BAF875-D13F-463F-920A-7D5216E35FE4}" destId="{B1864C6C-F69D-4117-A076-D129BB37A61F}" srcOrd="0" destOrd="0" presId="urn:microsoft.com/office/officeart/2005/8/layout/vList2"/>
    <dgm:cxn modelId="{1E5E2226-5FCB-40B7-AF56-7BD50752EDEE}" type="presOf" srcId="{6DBCB0FF-01C2-428F-944F-F7D9C63833F9}" destId="{909F9943-B5D0-45EC-9F1A-5C083C34692A}" srcOrd="0" destOrd="0" presId="urn:microsoft.com/office/officeart/2005/8/layout/vList2"/>
    <dgm:cxn modelId="{60AA5495-A901-43E3-ADC3-D2A5E60256E7}" type="presOf" srcId="{3ABC5035-3EC9-4B55-BC33-2D4FE4F01F6B}" destId="{32CEE430-5CFA-4B5A-B5D0-7152F855462F}" srcOrd="0" destOrd="0" presId="urn:microsoft.com/office/officeart/2005/8/layout/vList2"/>
    <dgm:cxn modelId="{440844A3-F74A-43DE-A9C3-8ABF445E6A5C}" type="presOf" srcId="{61E5688E-6173-4AE9-86AB-7066F5E97463}" destId="{54FC9714-C450-4E7F-84CE-84E475974306}" srcOrd="0" destOrd="0" presId="urn:microsoft.com/office/officeart/2005/8/layout/vList2"/>
    <dgm:cxn modelId="{0266903B-375E-416C-970A-C59829A907C8}" srcId="{A3BAF875-D13F-463F-920A-7D5216E35FE4}" destId="{07577D31-0A8F-4178-B17B-E20BECEEDBBD}" srcOrd="5" destOrd="0" parTransId="{17B3E5F0-C168-4AC3-9692-F41892A2A7B4}" sibTransId="{68FBABD7-64EF-4FD9-B36A-DCBE8650702D}"/>
    <dgm:cxn modelId="{E457C5E4-2D9E-4672-85E5-6CD256F06C70}" type="presOf" srcId="{E37930D4-83FD-4460-B184-71DBB22B7A8F}" destId="{D641F55D-0999-423A-8DC1-9B7364AFAE9D}" srcOrd="0" destOrd="0" presId="urn:microsoft.com/office/officeart/2005/8/layout/vList2"/>
    <dgm:cxn modelId="{4D7E0BA9-7E44-44BE-85D3-0F62C3CAF161}" srcId="{A3BAF875-D13F-463F-920A-7D5216E35FE4}" destId="{6DBCB0FF-01C2-428F-944F-F7D9C63833F9}" srcOrd="1" destOrd="0" parTransId="{77248709-8939-4A08-BABA-E2685D43C5E2}" sibTransId="{4A4AD096-AAED-425D-9017-54D78FFAE083}"/>
    <dgm:cxn modelId="{E10954CC-7FA3-40DA-8DAD-B70F6C8880B2}" srcId="{A3BAF875-D13F-463F-920A-7D5216E35FE4}" destId="{3ABC5035-3EC9-4B55-BC33-2D4FE4F01F6B}" srcOrd="0" destOrd="0" parTransId="{1D2E9AF9-5945-49AC-A9EB-F7BBD27A9451}" sibTransId="{D912F27A-370A-47CC-A0AB-71D0B9FE1EA3}"/>
    <dgm:cxn modelId="{DBEDC06C-DE01-4AE5-B943-2677C57538D0}" type="presOf" srcId="{4D8E2A5E-7F7D-4711-81D2-9A7F7B33932B}" destId="{1F8C677C-F203-4021-AC5C-932D13F567FE}" srcOrd="0" destOrd="0" presId="urn:microsoft.com/office/officeart/2005/8/layout/vList2"/>
    <dgm:cxn modelId="{9174173E-302E-431D-A74A-F590D35D1BD0}" type="presParOf" srcId="{B1864C6C-F69D-4117-A076-D129BB37A61F}" destId="{32CEE430-5CFA-4B5A-B5D0-7152F855462F}" srcOrd="0" destOrd="0" presId="urn:microsoft.com/office/officeart/2005/8/layout/vList2"/>
    <dgm:cxn modelId="{24C705E2-31E2-41AD-91D6-EF4F4A6558C7}" type="presParOf" srcId="{B1864C6C-F69D-4117-A076-D129BB37A61F}" destId="{1BDA9915-1494-44FD-8632-327526BCBE83}" srcOrd="1" destOrd="0" presId="urn:microsoft.com/office/officeart/2005/8/layout/vList2"/>
    <dgm:cxn modelId="{F17DC96D-3315-4FD3-A04D-2B7D09996DFE}" type="presParOf" srcId="{B1864C6C-F69D-4117-A076-D129BB37A61F}" destId="{909F9943-B5D0-45EC-9F1A-5C083C34692A}" srcOrd="2" destOrd="0" presId="urn:microsoft.com/office/officeart/2005/8/layout/vList2"/>
    <dgm:cxn modelId="{32FAC3AD-FA24-4C77-840E-CF1A1537AF53}" type="presParOf" srcId="{B1864C6C-F69D-4117-A076-D129BB37A61F}" destId="{5B486CD2-E959-42E2-875F-A082499E9AB7}" srcOrd="3" destOrd="0" presId="urn:microsoft.com/office/officeart/2005/8/layout/vList2"/>
    <dgm:cxn modelId="{62407A3A-A155-444B-A405-785BD8A05BFE}" type="presParOf" srcId="{B1864C6C-F69D-4117-A076-D129BB37A61F}" destId="{1F8C677C-F203-4021-AC5C-932D13F567FE}" srcOrd="4" destOrd="0" presId="urn:microsoft.com/office/officeart/2005/8/layout/vList2"/>
    <dgm:cxn modelId="{B19561EA-E9B9-4FE7-AFF6-68033111FE85}" type="presParOf" srcId="{B1864C6C-F69D-4117-A076-D129BB37A61F}" destId="{A6EC06F9-F0E9-4CE4-9DCE-BA553C06363C}" srcOrd="5" destOrd="0" presId="urn:microsoft.com/office/officeart/2005/8/layout/vList2"/>
    <dgm:cxn modelId="{FBCE45E3-03DD-4524-AE1E-EFD27457E9FC}" type="presParOf" srcId="{B1864C6C-F69D-4117-A076-D129BB37A61F}" destId="{54FC9714-C450-4E7F-84CE-84E475974306}" srcOrd="6" destOrd="0" presId="urn:microsoft.com/office/officeart/2005/8/layout/vList2"/>
    <dgm:cxn modelId="{51EC97E2-D731-4435-B2A5-F75FEBC9DE48}" type="presParOf" srcId="{B1864C6C-F69D-4117-A076-D129BB37A61F}" destId="{1FF07DAD-D6F2-4670-8E21-36888DD7908F}" srcOrd="7" destOrd="0" presId="urn:microsoft.com/office/officeart/2005/8/layout/vList2"/>
    <dgm:cxn modelId="{1DBA6901-89FA-48EC-8250-04887F53D97C}" type="presParOf" srcId="{B1864C6C-F69D-4117-A076-D129BB37A61F}" destId="{D641F55D-0999-423A-8DC1-9B7364AFAE9D}" srcOrd="8" destOrd="0" presId="urn:microsoft.com/office/officeart/2005/8/layout/vList2"/>
    <dgm:cxn modelId="{3ED62E2D-CC58-4EE2-9E56-0CB4AAA35189}" type="presParOf" srcId="{B1864C6C-F69D-4117-A076-D129BB37A61F}" destId="{1AFF2877-985D-4A74-98FE-91F8B607F7AE}" srcOrd="9" destOrd="0" presId="urn:microsoft.com/office/officeart/2005/8/layout/vList2"/>
    <dgm:cxn modelId="{9A38F143-4D59-41C2-AB45-EFB41559278E}" type="presParOf" srcId="{B1864C6C-F69D-4117-A076-D129BB37A61F}" destId="{49711224-225B-420A-B176-AD7F64DD35D1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3BAF875-D13F-463F-920A-7D5216E35FE4}" type="doc">
      <dgm:prSet loTypeId="urn:microsoft.com/office/officeart/2005/8/layout/vList2" loCatId="list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en-US"/>
        </a:p>
      </dgm:t>
    </dgm:pt>
    <dgm:pt modelId="{3ABC5035-3EC9-4B55-BC33-2D4FE4F01F6B}">
      <dgm:prSet custT="1"/>
      <dgm:spPr/>
      <dgm:t>
        <a:bodyPr/>
        <a:lstStyle/>
        <a:p>
          <a:pPr rtl="0"/>
          <a:r>
            <a:rPr lang="en-US" sz="1600" smtClean="0">
              <a:solidFill>
                <a:schemeClr val="bg1"/>
              </a:solidFill>
              <a:latin typeface="GHEA Grapalat" pitchFamily="50" charset="0"/>
            </a:rPr>
            <a:t> </a:t>
          </a:r>
          <a:r>
            <a:rPr lang="af-ZA" sz="1600" smtClean="0">
              <a:solidFill>
                <a:schemeClr val="bg1"/>
              </a:solidFill>
              <a:latin typeface="GHEA Grapalat" pitchFamily="50" charset="0"/>
            </a:rPr>
            <a:t>- </a:t>
          </a:r>
          <a:r>
            <a:rPr lang="ru-RU" sz="1600" smtClean="0">
              <a:solidFill>
                <a:schemeClr val="bg1"/>
              </a:solidFill>
              <a:latin typeface="GHEA Grapalat" pitchFamily="50" charset="0"/>
            </a:rPr>
            <a:t>հա</a:t>
          </a:r>
          <a:r>
            <a:rPr lang="af-ZA" sz="16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smtClean="0">
              <a:solidFill>
                <a:schemeClr val="bg1"/>
              </a:solidFill>
              <a:latin typeface="GHEA Grapalat" pitchFamily="50" charset="0"/>
            </a:rPr>
            <a:t>կակշ</a:t>
          </a:r>
          <a:r>
            <a:rPr lang="af-ZA" sz="16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smtClean="0">
              <a:solidFill>
                <a:schemeClr val="bg1"/>
              </a:solidFill>
              <a:latin typeface="GHEA Grapalat" pitchFamily="50" charset="0"/>
            </a:rPr>
            <a:t>ռող և զս</a:t>
          </a:r>
          <a:r>
            <a:rPr lang="af-ZA" sz="16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smtClean="0">
              <a:solidFill>
                <a:schemeClr val="bg1"/>
              </a:solidFill>
              <a:latin typeface="GHEA Grapalat" pitchFamily="50" charset="0"/>
            </a:rPr>
            <a:t>պող դե</a:t>
          </a:r>
          <a:r>
            <a:rPr lang="af-ZA" sz="16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smtClean="0">
              <a:solidFill>
                <a:schemeClr val="bg1"/>
              </a:solidFill>
              <a:latin typeface="GHEA Grapalat" pitchFamily="50" charset="0"/>
            </a:rPr>
            <a:t>րա</a:t>
          </a:r>
          <a:r>
            <a:rPr lang="af-ZA" sz="16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smtClean="0">
              <a:solidFill>
                <a:schemeClr val="bg1"/>
              </a:solidFill>
              <a:latin typeface="GHEA Grapalat" pitchFamily="50" charset="0"/>
            </a:rPr>
            <a:t>կա</a:t>
          </a:r>
          <a:r>
            <a:rPr lang="af-ZA" sz="16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smtClean="0">
              <a:solidFill>
                <a:schemeClr val="bg1"/>
              </a:solidFill>
              <a:latin typeface="GHEA Grapalat" pitchFamily="50" charset="0"/>
            </a:rPr>
            <a:t>տա</a:t>
          </a:r>
          <a:r>
            <a:rPr lang="af-ZA" sz="16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smtClean="0">
              <a:solidFill>
                <a:schemeClr val="bg1"/>
              </a:solidFill>
              <a:latin typeface="GHEA Grapalat" pitchFamily="50" charset="0"/>
            </a:rPr>
            <a:t>րութ</a:t>
          </a:r>
          <a:r>
            <a:rPr lang="af-ZA" sz="16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smtClean="0">
              <a:solidFill>
                <a:schemeClr val="bg1"/>
              </a:solidFill>
              <a:latin typeface="GHEA Grapalat" pitchFamily="50" charset="0"/>
            </a:rPr>
            <a:t>յուն ու</a:t>
          </a:r>
          <a:r>
            <a:rPr lang="af-ZA" sz="16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smtClean="0">
              <a:solidFill>
                <a:schemeClr val="bg1"/>
              </a:solidFill>
              <a:latin typeface="GHEA Grapalat" pitchFamily="50" charset="0"/>
            </a:rPr>
            <a:t>նե</a:t>
          </a:r>
          <a:r>
            <a:rPr lang="af-ZA" sz="16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smtClean="0">
              <a:solidFill>
                <a:schemeClr val="bg1"/>
              </a:solidFill>
              <a:latin typeface="GHEA Grapalat" pitchFamily="50" charset="0"/>
            </a:rPr>
            <a:t>նան իշ</a:t>
          </a:r>
          <a:r>
            <a:rPr lang="af-ZA" sz="16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smtClean="0">
              <a:solidFill>
                <a:schemeClr val="bg1"/>
              </a:solidFill>
              <a:latin typeface="GHEA Grapalat" pitchFamily="50" charset="0"/>
            </a:rPr>
            <a:t>խա</a:t>
          </a:r>
          <a:r>
            <a:rPr lang="af-ZA" sz="16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smtClean="0">
              <a:solidFill>
                <a:schemeClr val="bg1"/>
              </a:solidFill>
              <a:latin typeface="GHEA Grapalat" pitchFamily="50" charset="0"/>
            </a:rPr>
            <a:t>նութ</a:t>
          </a:r>
          <a:r>
            <a:rPr lang="af-ZA" sz="16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smtClean="0">
              <a:solidFill>
                <a:schemeClr val="bg1"/>
              </a:solidFill>
              <a:latin typeface="GHEA Grapalat" pitchFamily="50" charset="0"/>
            </a:rPr>
            <a:t>յուն</a:t>
          </a:r>
          <a:r>
            <a:rPr lang="af-ZA" sz="16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smtClean="0">
              <a:solidFill>
                <a:schemeClr val="bg1"/>
              </a:solidFill>
              <a:latin typeface="GHEA Grapalat" pitchFamily="50" charset="0"/>
            </a:rPr>
            <a:t>նե</a:t>
          </a:r>
          <a:r>
            <a:rPr lang="af-ZA" sz="16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smtClean="0">
              <a:solidFill>
                <a:schemeClr val="bg1"/>
              </a:solidFill>
              <a:latin typeface="GHEA Grapalat" pitchFamily="50" charset="0"/>
            </a:rPr>
            <a:t>րի բա</a:t>
          </a:r>
          <a:r>
            <a:rPr lang="af-ZA" sz="16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smtClean="0">
              <a:solidFill>
                <a:schemeClr val="bg1"/>
              </a:solidFill>
              <a:latin typeface="GHEA Grapalat" pitchFamily="50" charset="0"/>
            </a:rPr>
            <a:t>ժան</a:t>
          </a:r>
          <a:r>
            <a:rPr lang="af-ZA" sz="16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smtClean="0">
              <a:solidFill>
                <a:schemeClr val="bg1"/>
              </a:solidFill>
              <a:latin typeface="GHEA Grapalat" pitchFamily="50" charset="0"/>
            </a:rPr>
            <a:t>ման հա</a:t>
          </a:r>
          <a:r>
            <a:rPr lang="af-ZA" sz="16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smtClean="0">
              <a:solidFill>
                <a:schemeClr val="bg1"/>
              </a:solidFill>
              <a:latin typeface="GHEA Grapalat" pitchFamily="50" charset="0"/>
            </a:rPr>
            <a:t>մա</a:t>
          </a:r>
          <a:r>
            <a:rPr lang="af-ZA" sz="16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smtClean="0">
              <a:solidFill>
                <a:schemeClr val="bg1"/>
              </a:solidFill>
              <a:latin typeface="GHEA Grapalat" pitchFamily="50" charset="0"/>
            </a:rPr>
            <a:t>կար</a:t>
          </a:r>
          <a:r>
            <a:rPr lang="af-ZA" sz="16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smtClean="0">
              <a:solidFill>
                <a:schemeClr val="bg1"/>
              </a:solidFill>
              <a:latin typeface="GHEA Grapalat" pitchFamily="50" charset="0"/>
            </a:rPr>
            <a:t>գում</a:t>
          </a:r>
          <a:r>
            <a:rPr lang="af-ZA" sz="1600" smtClean="0">
              <a:solidFill>
                <a:schemeClr val="bg1"/>
              </a:solidFill>
              <a:latin typeface="GHEA Grapalat" pitchFamily="50" charset="0"/>
            </a:rPr>
            <a:t>` </a:t>
          </a:r>
          <a:r>
            <a:rPr lang="ru-RU" sz="1600" smtClean="0">
              <a:solidFill>
                <a:schemeClr val="bg1"/>
              </a:solidFill>
              <a:latin typeface="GHEA Grapalat" pitchFamily="50" charset="0"/>
            </a:rPr>
            <a:t>կա</a:t>
          </a:r>
          <a:r>
            <a:rPr lang="af-ZA" sz="16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smtClean="0">
              <a:solidFill>
                <a:schemeClr val="bg1"/>
              </a:solidFill>
              <a:latin typeface="GHEA Grapalat" pitchFamily="50" charset="0"/>
            </a:rPr>
            <a:t>տա</a:t>
          </a:r>
          <a:r>
            <a:rPr lang="af-ZA" sz="16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smtClean="0">
              <a:solidFill>
                <a:schemeClr val="bg1"/>
              </a:solidFill>
              <a:latin typeface="GHEA Grapalat" pitchFamily="50" charset="0"/>
            </a:rPr>
            <a:t>րե</a:t>
          </a:r>
          <a:r>
            <a:rPr lang="af-ZA" sz="16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smtClean="0">
              <a:solidFill>
                <a:schemeClr val="bg1"/>
              </a:solidFill>
              <a:latin typeface="GHEA Grapalat" pitchFamily="50" charset="0"/>
            </a:rPr>
            <a:t>լով սահ</a:t>
          </a:r>
          <a:r>
            <a:rPr lang="af-ZA" sz="16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smtClean="0">
              <a:solidFill>
                <a:schemeClr val="bg1"/>
              </a:solidFill>
              <a:latin typeface="GHEA Grapalat" pitchFamily="50" charset="0"/>
            </a:rPr>
            <a:t>մա</a:t>
          </a:r>
          <a:r>
            <a:rPr lang="af-ZA" sz="16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smtClean="0">
              <a:solidFill>
                <a:schemeClr val="bg1"/>
              </a:solidFill>
              <a:latin typeface="GHEA Grapalat" pitchFamily="50" charset="0"/>
            </a:rPr>
            <a:t>նադ</a:t>
          </a:r>
          <a:r>
            <a:rPr lang="af-ZA" sz="16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smtClean="0">
              <a:solidFill>
                <a:schemeClr val="bg1"/>
              </a:solidFill>
              <a:latin typeface="GHEA Grapalat" pitchFamily="50" charset="0"/>
            </a:rPr>
            <a:t>րո</a:t>
          </a:r>
          <a:r>
            <a:rPr lang="af-ZA" sz="16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smtClean="0">
              <a:solidFill>
                <a:schemeClr val="bg1"/>
              </a:solidFill>
              <a:latin typeface="GHEA Grapalat" pitchFamily="50" charset="0"/>
            </a:rPr>
            <a:t>րեն ի</a:t>
          </a:r>
          <a:r>
            <a:rPr lang="af-ZA" sz="16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smtClean="0">
              <a:solidFill>
                <a:schemeClr val="bg1"/>
              </a:solidFill>
              <a:latin typeface="GHEA Grapalat" pitchFamily="50" charset="0"/>
            </a:rPr>
            <a:t>րենց վե</a:t>
          </a:r>
          <a:r>
            <a:rPr lang="af-ZA" sz="16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smtClean="0">
              <a:solidFill>
                <a:schemeClr val="bg1"/>
              </a:solidFill>
              <a:latin typeface="GHEA Grapalat" pitchFamily="50" charset="0"/>
            </a:rPr>
            <a:t>րա</a:t>
          </a:r>
          <a:r>
            <a:rPr lang="af-ZA" sz="16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smtClean="0">
              <a:solidFill>
                <a:schemeClr val="bg1"/>
              </a:solidFill>
              <a:latin typeface="GHEA Grapalat" pitchFamily="50" charset="0"/>
            </a:rPr>
            <a:t>պահ</a:t>
          </a:r>
          <a:r>
            <a:rPr lang="af-ZA" sz="16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smtClean="0">
              <a:solidFill>
                <a:schemeClr val="bg1"/>
              </a:solidFill>
              <a:latin typeface="GHEA Grapalat" pitchFamily="50" charset="0"/>
            </a:rPr>
            <a:t>ված պե</a:t>
          </a:r>
          <a:r>
            <a:rPr lang="af-ZA" sz="16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smtClean="0">
              <a:solidFill>
                <a:schemeClr val="bg1"/>
              </a:solidFill>
              <a:latin typeface="GHEA Grapalat" pitchFamily="50" charset="0"/>
            </a:rPr>
            <a:t>տաիշ</a:t>
          </a:r>
          <a:r>
            <a:rPr lang="af-ZA" sz="16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smtClean="0">
              <a:solidFill>
                <a:schemeClr val="bg1"/>
              </a:solidFill>
              <a:latin typeface="GHEA Grapalat" pitchFamily="50" charset="0"/>
            </a:rPr>
            <a:t>խա</a:t>
          </a:r>
          <a:r>
            <a:rPr lang="af-ZA" sz="16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smtClean="0">
              <a:solidFill>
                <a:schemeClr val="bg1"/>
              </a:solidFill>
              <a:latin typeface="GHEA Grapalat" pitchFamily="50" charset="0"/>
            </a:rPr>
            <a:t>նա</a:t>
          </a:r>
          <a:r>
            <a:rPr lang="af-ZA" sz="16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smtClean="0">
              <a:solidFill>
                <a:schemeClr val="bg1"/>
              </a:solidFill>
              <a:latin typeface="GHEA Grapalat" pitchFamily="50" charset="0"/>
            </a:rPr>
            <a:t>կան ա</a:t>
          </a:r>
          <a:r>
            <a:rPr lang="af-ZA" sz="16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smtClean="0">
              <a:solidFill>
                <a:schemeClr val="bg1"/>
              </a:solidFill>
              <a:latin typeface="GHEA Grapalat" pitchFamily="50" charset="0"/>
            </a:rPr>
            <a:t>ռա</a:t>
          </a:r>
          <a:r>
            <a:rPr lang="af-ZA" sz="16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smtClean="0">
              <a:solidFill>
                <a:schemeClr val="bg1"/>
              </a:solidFill>
              <a:latin typeface="GHEA Grapalat" pitchFamily="50" charset="0"/>
            </a:rPr>
            <a:t>քե</a:t>
          </a:r>
          <a:r>
            <a:rPr lang="af-ZA" sz="16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smtClean="0">
              <a:solidFill>
                <a:schemeClr val="bg1"/>
              </a:solidFill>
              <a:latin typeface="GHEA Grapalat" pitchFamily="50" charset="0"/>
            </a:rPr>
            <a:t>լութ</a:t>
          </a:r>
          <a:r>
            <a:rPr lang="af-ZA" sz="16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smtClean="0">
              <a:solidFill>
                <a:schemeClr val="bg1"/>
              </a:solidFill>
              <a:latin typeface="GHEA Grapalat" pitchFamily="50" charset="0"/>
            </a:rPr>
            <a:t>յու</a:t>
          </a:r>
          <a:r>
            <a:rPr lang="af-ZA" sz="16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smtClean="0">
              <a:solidFill>
                <a:schemeClr val="bg1"/>
              </a:solidFill>
              <a:latin typeface="GHEA Grapalat" pitchFamily="50" charset="0"/>
            </a:rPr>
            <a:t>նը</a:t>
          </a:r>
          <a:r>
            <a:rPr lang="af-ZA" sz="1600" smtClean="0">
              <a:solidFill>
                <a:schemeClr val="bg1"/>
              </a:solidFill>
              <a:latin typeface="GHEA Grapalat" pitchFamily="50" charset="0"/>
            </a:rPr>
            <a:t>,</a:t>
          </a:r>
          <a:endParaRPr lang="en-US" sz="1600">
            <a:solidFill>
              <a:schemeClr val="bg1"/>
            </a:solidFill>
          </a:endParaRPr>
        </a:p>
      </dgm:t>
    </dgm:pt>
    <dgm:pt modelId="{1D2E9AF9-5945-49AC-A9EB-F7BBD27A9451}" type="parTrans" cxnId="{E10954CC-7FA3-40DA-8DAD-B70F6C8880B2}">
      <dgm:prSet/>
      <dgm:spPr/>
      <dgm:t>
        <a:bodyPr/>
        <a:lstStyle/>
        <a:p>
          <a:endParaRPr lang="en-US" sz="1400">
            <a:solidFill>
              <a:srgbClr val="C00000"/>
            </a:solidFill>
          </a:endParaRPr>
        </a:p>
      </dgm:t>
    </dgm:pt>
    <dgm:pt modelId="{D912F27A-370A-47CC-A0AB-71D0B9FE1EA3}" type="sibTrans" cxnId="{E10954CC-7FA3-40DA-8DAD-B70F6C8880B2}">
      <dgm:prSet/>
      <dgm:spPr/>
      <dgm:t>
        <a:bodyPr/>
        <a:lstStyle/>
        <a:p>
          <a:endParaRPr lang="en-US" sz="1400">
            <a:solidFill>
              <a:srgbClr val="C00000"/>
            </a:solidFill>
          </a:endParaRPr>
        </a:p>
      </dgm:t>
    </dgm:pt>
    <dgm:pt modelId="{4D8E2A5E-7F7D-4711-81D2-9A7F7B33932B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rtl="0"/>
          <a:r>
            <a:rPr lang="af-ZA" sz="1600" smtClean="0">
              <a:solidFill>
                <a:schemeClr val="bg1"/>
              </a:solidFill>
              <a:latin typeface="GHEA Grapalat" pitchFamily="50" charset="0"/>
            </a:rPr>
            <a:t>- </a:t>
          </a:r>
          <a:r>
            <a:rPr lang="ru-RU" sz="1600" smtClean="0">
              <a:solidFill>
                <a:schemeClr val="bg1"/>
              </a:solidFill>
              <a:latin typeface="GHEA Grapalat" pitchFamily="50" charset="0"/>
            </a:rPr>
            <a:t>նպաս</a:t>
          </a:r>
          <a:r>
            <a:rPr lang="af-ZA" sz="16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smtClean="0">
              <a:solidFill>
                <a:schemeClr val="bg1"/>
              </a:solidFill>
              <a:latin typeface="GHEA Grapalat" pitchFamily="50" charset="0"/>
            </a:rPr>
            <a:t>տեն ի</a:t>
          </a:r>
          <a:r>
            <a:rPr lang="af-ZA" sz="16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smtClean="0">
              <a:solidFill>
                <a:schemeClr val="bg1"/>
              </a:solidFill>
              <a:latin typeface="GHEA Grapalat" pitchFamily="50" charset="0"/>
            </a:rPr>
            <a:t>րա</a:t>
          </a:r>
          <a:r>
            <a:rPr lang="af-ZA" sz="16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smtClean="0">
              <a:solidFill>
                <a:schemeClr val="bg1"/>
              </a:solidFill>
              <a:latin typeface="GHEA Grapalat" pitchFamily="50" charset="0"/>
            </a:rPr>
            <a:t>վուն</a:t>
          </a:r>
          <a:r>
            <a:rPr lang="af-ZA" sz="16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smtClean="0">
              <a:solidFill>
                <a:schemeClr val="bg1"/>
              </a:solidFill>
              <a:latin typeface="GHEA Grapalat" pitchFamily="50" charset="0"/>
            </a:rPr>
            <a:t>քի զար</a:t>
          </a:r>
          <a:r>
            <a:rPr lang="af-ZA" sz="16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smtClean="0">
              <a:solidFill>
                <a:schemeClr val="bg1"/>
              </a:solidFill>
              <a:latin typeface="GHEA Grapalat" pitchFamily="50" charset="0"/>
            </a:rPr>
            <a:t>գաց</a:t>
          </a:r>
          <a:r>
            <a:rPr lang="af-ZA" sz="16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smtClean="0">
              <a:solidFill>
                <a:schemeClr val="bg1"/>
              </a:solidFill>
              <a:latin typeface="GHEA Grapalat" pitchFamily="50" charset="0"/>
            </a:rPr>
            <a:t>մա</a:t>
          </a:r>
          <a:r>
            <a:rPr lang="af-ZA" sz="16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smtClean="0">
              <a:solidFill>
                <a:schemeClr val="bg1"/>
              </a:solidFill>
              <a:latin typeface="GHEA Grapalat" pitchFamily="50" charset="0"/>
            </a:rPr>
            <a:t>նը</a:t>
          </a:r>
          <a:r>
            <a:rPr lang="af-ZA" sz="1600" smtClean="0">
              <a:solidFill>
                <a:schemeClr val="bg1"/>
              </a:solidFill>
              <a:latin typeface="GHEA Grapalat" pitchFamily="50" charset="0"/>
            </a:rPr>
            <a:t>, </a:t>
          </a:r>
          <a:r>
            <a:rPr lang="ru-RU" sz="1600" smtClean="0">
              <a:solidFill>
                <a:schemeClr val="bg1"/>
              </a:solidFill>
              <a:latin typeface="GHEA Grapalat" pitchFamily="50" charset="0"/>
            </a:rPr>
            <a:t>օ</a:t>
          </a:r>
          <a:r>
            <a:rPr lang="af-ZA" sz="16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smtClean="0">
              <a:solidFill>
                <a:schemeClr val="bg1"/>
              </a:solidFill>
              <a:latin typeface="GHEA Grapalat" pitchFamily="50" charset="0"/>
            </a:rPr>
            <a:t>րեն</a:t>
          </a:r>
          <a:r>
            <a:rPr lang="af-ZA" sz="16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smtClean="0">
              <a:solidFill>
                <a:schemeClr val="bg1"/>
              </a:solidFill>
              <a:latin typeface="GHEA Grapalat" pitchFamily="50" charset="0"/>
            </a:rPr>
            <a:t>քի բա</a:t>
          </a:r>
          <a:r>
            <a:rPr lang="af-ZA" sz="16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smtClean="0">
              <a:solidFill>
                <a:schemeClr val="bg1"/>
              </a:solidFill>
              <a:latin typeface="GHEA Grapalat" pitchFamily="50" charset="0"/>
            </a:rPr>
            <a:t>ցի հաղ</a:t>
          </a:r>
          <a:r>
            <a:rPr lang="af-ZA" sz="16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smtClean="0">
              <a:solidFill>
                <a:schemeClr val="bg1"/>
              </a:solidFill>
              <a:latin typeface="GHEA Grapalat" pitchFamily="50" charset="0"/>
            </a:rPr>
            <a:t>թա</a:t>
          </a:r>
          <a:r>
            <a:rPr lang="af-ZA" sz="16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smtClean="0">
              <a:solidFill>
                <a:schemeClr val="bg1"/>
              </a:solidFill>
              <a:latin typeface="GHEA Grapalat" pitchFamily="50" charset="0"/>
            </a:rPr>
            <a:t>հար</a:t>
          </a:r>
          <a:r>
            <a:rPr lang="af-ZA" sz="16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smtClean="0">
              <a:solidFill>
                <a:schemeClr val="bg1"/>
              </a:solidFill>
              <a:latin typeface="GHEA Grapalat" pitchFamily="50" charset="0"/>
            </a:rPr>
            <a:t>մա</a:t>
          </a:r>
          <a:r>
            <a:rPr lang="af-ZA" sz="16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smtClean="0">
              <a:solidFill>
                <a:schemeClr val="bg1"/>
              </a:solidFill>
              <a:latin typeface="GHEA Grapalat" pitchFamily="50" charset="0"/>
            </a:rPr>
            <a:t>նը</a:t>
          </a:r>
          <a:r>
            <a:rPr lang="af-ZA" sz="1600" smtClean="0">
              <a:solidFill>
                <a:schemeClr val="bg1"/>
              </a:solidFill>
              <a:latin typeface="GHEA Grapalat" pitchFamily="50" charset="0"/>
            </a:rPr>
            <a:t>, </a:t>
          </a:r>
          <a:r>
            <a:rPr lang="ru-RU" sz="1600" smtClean="0">
              <a:solidFill>
                <a:schemeClr val="bg1"/>
              </a:solidFill>
              <a:latin typeface="GHEA Grapalat" pitchFamily="50" charset="0"/>
            </a:rPr>
            <a:t>ի</a:t>
          </a:r>
          <a:r>
            <a:rPr lang="af-ZA" sz="16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smtClean="0">
              <a:solidFill>
                <a:schemeClr val="bg1"/>
              </a:solidFill>
              <a:latin typeface="GHEA Grapalat" pitchFamily="50" charset="0"/>
            </a:rPr>
            <a:t>րա</a:t>
          </a:r>
          <a:r>
            <a:rPr lang="af-ZA" sz="16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smtClean="0">
              <a:solidFill>
                <a:schemeClr val="bg1"/>
              </a:solidFill>
              <a:latin typeface="GHEA Grapalat" pitchFamily="50" charset="0"/>
            </a:rPr>
            <a:t>վա</a:t>
          </a:r>
          <a:r>
            <a:rPr lang="af-ZA" sz="16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smtClean="0">
              <a:solidFill>
                <a:schemeClr val="bg1"/>
              </a:solidFill>
              <a:latin typeface="GHEA Grapalat" pitchFamily="50" charset="0"/>
            </a:rPr>
            <a:t>կան ո</a:t>
          </a:r>
          <a:r>
            <a:rPr lang="af-ZA" sz="16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smtClean="0">
              <a:solidFill>
                <a:schemeClr val="bg1"/>
              </a:solidFill>
              <a:latin typeface="GHEA Grapalat" pitchFamily="50" charset="0"/>
            </a:rPr>
            <a:t>րո</a:t>
          </a:r>
          <a:r>
            <a:rPr lang="af-ZA" sz="16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smtClean="0">
              <a:solidFill>
                <a:schemeClr val="bg1"/>
              </a:solidFill>
              <a:latin typeface="GHEA Grapalat" pitchFamily="50" charset="0"/>
            </a:rPr>
            <a:t>շա</a:t>
          </a:r>
          <a:r>
            <a:rPr lang="af-ZA" sz="16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smtClean="0">
              <a:solidFill>
                <a:schemeClr val="bg1"/>
              </a:solidFill>
              <a:latin typeface="GHEA Grapalat" pitchFamily="50" charset="0"/>
            </a:rPr>
            <a:t>կիութ</a:t>
          </a:r>
          <a:r>
            <a:rPr lang="af-ZA" sz="16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smtClean="0">
              <a:solidFill>
                <a:schemeClr val="bg1"/>
              </a:solidFill>
              <a:latin typeface="GHEA Grapalat" pitchFamily="50" charset="0"/>
            </a:rPr>
            <a:t>յան </a:t>
          </a:r>
          <a:r>
            <a:rPr lang="en-US" sz="1600" smtClean="0">
              <a:solidFill>
                <a:schemeClr val="bg1"/>
              </a:solidFill>
              <a:latin typeface="GHEA Grapalat" pitchFamily="50" charset="0"/>
            </a:rPr>
            <a:t>ապահովմանը</a:t>
          </a:r>
          <a:r>
            <a:rPr lang="af-ZA" sz="1600" smtClean="0">
              <a:solidFill>
                <a:schemeClr val="bg1"/>
              </a:solidFill>
              <a:latin typeface="GHEA Grapalat" pitchFamily="50" charset="0"/>
            </a:rPr>
            <a:t>: </a:t>
          </a:r>
          <a:endParaRPr lang="en-US" sz="1600">
            <a:solidFill>
              <a:schemeClr val="bg1"/>
            </a:solidFill>
          </a:endParaRPr>
        </a:p>
      </dgm:t>
    </dgm:pt>
    <dgm:pt modelId="{675B47E8-A385-47E6-B352-1BFCA45229F4}" type="parTrans" cxnId="{FA3A1EC6-D03D-4A32-B7F8-7B1728E2E6E1}">
      <dgm:prSet/>
      <dgm:spPr/>
      <dgm:t>
        <a:bodyPr/>
        <a:lstStyle/>
        <a:p>
          <a:endParaRPr lang="en-US" sz="1400">
            <a:solidFill>
              <a:srgbClr val="C00000"/>
            </a:solidFill>
          </a:endParaRPr>
        </a:p>
      </dgm:t>
    </dgm:pt>
    <dgm:pt modelId="{0011B746-F3B6-41E4-9353-7756D612326D}" type="sibTrans" cxnId="{FA3A1EC6-D03D-4A32-B7F8-7B1728E2E6E1}">
      <dgm:prSet/>
      <dgm:spPr/>
      <dgm:t>
        <a:bodyPr/>
        <a:lstStyle/>
        <a:p>
          <a:endParaRPr lang="en-US" sz="1400">
            <a:solidFill>
              <a:srgbClr val="C00000"/>
            </a:solidFill>
          </a:endParaRPr>
        </a:p>
      </dgm:t>
    </dgm:pt>
    <dgm:pt modelId="{B8B65FAD-BF63-4030-B933-45996CFA5E27}">
      <dgm:prSet custT="1"/>
      <dgm:spPr/>
      <dgm:t>
        <a:bodyPr/>
        <a:lstStyle/>
        <a:p>
          <a:r>
            <a:rPr lang="af-ZA" sz="1600" smtClean="0">
              <a:solidFill>
                <a:schemeClr val="bg1"/>
              </a:solidFill>
              <a:latin typeface="GHEA Grapalat" pitchFamily="50" charset="0"/>
            </a:rPr>
            <a:t>-  </a:t>
          </a:r>
          <a:r>
            <a:rPr lang="en-US" sz="1600" smtClean="0">
              <a:solidFill>
                <a:schemeClr val="bg1"/>
              </a:solidFill>
              <a:latin typeface="GHEA Grapalat" pitchFamily="50" charset="0"/>
            </a:rPr>
            <a:t>երաշխավորեն </a:t>
          </a:r>
          <a:r>
            <a:rPr lang="ru-RU" sz="1600" smtClean="0">
              <a:solidFill>
                <a:schemeClr val="bg1"/>
              </a:solidFill>
              <a:latin typeface="GHEA Grapalat" pitchFamily="50" charset="0"/>
            </a:rPr>
            <a:t>մար</a:t>
          </a:r>
          <a:r>
            <a:rPr lang="af-ZA" sz="16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smtClean="0">
              <a:solidFill>
                <a:schemeClr val="bg1"/>
              </a:solidFill>
              <a:latin typeface="GHEA Grapalat" pitchFamily="50" charset="0"/>
            </a:rPr>
            <a:t>դու և քա</a:t>
          </a:r>
          <a:r>
            <a:rPr lang="af-ZA" sz="16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smtClean="0">
              <a:solidFill>
                <a:schemeClr val="bg1"/>
              </a:solidFill>
              <a:latin typeface="GHEA Grapalat" pitchFamily="50" charset="0"/>
            </a:rPr>
            <a:t>ղա</a:t>
          </a:r>
          <a:r>
            <a:rPr lang="af-ZA" sz="16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smtClean="0">
              <a:solidFill>
                <a:schemeClr val="bg1"/>
              </a:solidFill>
              <a:latin typeface="GHEA Grapalat" pitchFamily="50" charset="0"/>
            </a:rPr>
            <a:t>քա</a:t>
          </a:r>
          <a:r>
            <a:rPr lang="af-ZA" sz="16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smtClean="0">
              <a:solidFill>
                <a:schemeClr val="bg1"/>
              </a:solidFill>
              <a:latin typeface="GHEA Grapalat" pitchFamily="50" charset="0"/>
            </a:rPr>
            <a:t>ցու ի</a:t>
          </a:r>
          <a:r>
            <a:rPr lang="af-ZA" sz="16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smtClean="0">
              <a:solidFill>
                <a:schemeClr val="bg1"/>
              </a:solidFill>
              <a:latin typeface="GHEA Grapalat" pitchFamily="50" charset="0"/>
            </a:rPr>
            <a:t>րա</a:t>
          </a:r>
          <a:r>
            <a:rPr lang="af-ZA" sz="16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smtClean="0">
              <a:solidFill>
                <a:schemeClr val="bg1"/>
              </a:solidFill>
              <a:latin typeface="GHEA Grapalat" pitchFamily="50" charset="0"/>
            </a:rPr>
            <a:t>վունք</a:t>
          </a:r>
          <a:r>
            <a:rPr lang="af-ZA" sz="16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smtClean="0">
              <a:solidFill>
                <a:schemeClr val="bg1"/>
              </a:solidFill>
              <a:latin typeface="GHEA Grapalat" pitchFamily="50" charset="0"/>
            </a:rPr>
            <a:t>ներն ու հիմ</a:t>
          </a:r>
          <a:r>
            <a:rPr lang="af-ZA" sz="16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smtClean="0">
              <a:solidFill>
                <a:schemeClr val="bg1"/>
              </a:solidFill>
              <a:latin typeface="GHEA Grapalat" pitchFamily="50" charset="0"/>
            </a:rPr>
            <a:t>նա</a:t>
          </a:r>
          <a:r>
            <a:rPr lang="af-ZA" sz="16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smtClean="0">
              <a:solidFill>
                <a:schemeClr val="bg1"/>
              </a:solidFill>
              <a:latin typeface="GHEA Grapalat" pitchFamily="50" charset="0"/>
            </a:rPr>
            <a:t>րար ա</a:t>
          </a:r>
          <a:r>
            <a:rPr lang="af-ZA" sz="16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smtClean="0">
              <a:solidFill>
                <a:schemeClr val="bg1"/>
              </a:solidFill>
              <a:latin typeface="GHEA Grapalat" pitchFamily="50" charset="0"/>
            </a:rPr>
            <a:t>զա</a:t>
          </a:r>
          <a:r>
            <a:rPr lang="af-ZA" sz="16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smtClean="0">
              <a:solidFill>
                <a:schemeClr val="bg1"/>
              </a:solidFill>
              <a:latin typeface="GHEA Grapalat" pitchFamily="50" charset="0"/>
            </a:rPr>
            <a:t>տութ</a:t>
          </a:r>
          <a:r>
            <a:rPr lang="af-ZA" sz="16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smtClean="0">
              <a:solidFill>
                <a:schemeClr val="bg1"/>
              </a:solidFill>
              <a:latin typeface="GHEA Grapalat" pitchFamily="50" charset="0"/>
            </a:rPr>
            <a:t>յուն</a:t>
          </a:r>
          <a:r>
            <a:rPr lang="af-ZA" sz="16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smtClean="0">
              <a:solidFill>
                <a:schemeClr val="bg1"/>
              </a:solidFill>
              <a:latin typeface="GHEA Grapalat" pitchFamily="50" charset="0"/>
            </a:rPr>
            <a:t>նե</a:t>
          </a:r>
          <a:r>
            <a:rPr lang="af-ZA" sz="16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smtClean="0">
              <a:solidFill>
                <a:schemeClr val="bg1"/>
              </a:solidFill>
              <a:latin typeface="GHEA Grapalat" pitchFamily="50" charset="0"/>
            </a:rPr>
            <a:t>րը</a:t>
          </a:r>
          <a:r>
            <a:rPr lang="af-ZA" sz="1600" smtClean="0">
              <a:solidFill>
                <a:schemeClr val="bg1"/>
              </a:solidFill>
              <a:latin typeface="GHEA Grapalat" pitchFamily="50" charset="0"/>
            </a:rPr>
            <a:t>, </a:t>
          </a:r>
          <a:r>
            <a:rPr lang="ru-RU" sz="1600" smtClean="0">
              <a:solidFill>
                <a:schemeClr val="bg1"/>
              </a:solidFill>
              <a:latin typeface="GHEA Grapalat" pitchFamily="50" charset="0"/>
            </a:rPr>
            <a:t>օ</a:t>
          </a:r>
          <a:r>
            <a:rPr lang="af-ZA" sz="16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smtClean="0">
              <a:solidFill>
                <a:schemeClr val="bg1"/>
              </a:solidFill>
              <a:latin typeface="GHEA Grapalat" pitchFamily="50" charset="0"/>
            </a:rPr>
            <a:t>րեն</a:t>
          </a:r>
          <a:r>
            <a:rPr lang="af-ZA" sz="16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smtClean="0">
              <a:solidFill>
                <a:schemeClr val="bg1"/>
              </a:solidFill>
              <a:latin typeface="GHEA Grapalat" pitchFamily="50" charset="0"/>
            </a:rPr>
            <a:t>քի միա</a:t>
          </a:r>
          <a:r>
            <a:rPr lang="af-ZA" sz="16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smtClean="0">
              <a:solidFill>
                <a:schemeClr val="bg1"/>
              </a:solidFill>
              <a:latin typeface="GHEA Grapalat" pitchFamily="50" charset="0"/>
            </a:rPr>
            <a:t>տե</a:t>
          </a:r>
          <a:r>
            <a:rPr lang="af-ZA" sz="16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smtClean="0">
              <a:solidFill>
                <a:schemeClr val="bg1"/>
              </a:solidFill>
              <a:latin typeface="GHEA Grapalat" pitchFamily="50" charset="0"/>
            </a:rPr>
            <a:t>սակ կի</a:t>
          </a:r>
          <a:r>
            <a:rPr lang="af-ZA" sz="16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smtClean="0">
              <a:solidFill>
                <a:schemeClr val="bg1"/>
              </a:solidFill>
              <a:latin typeface="GHEA Grapalat" pitchFamily="50" charset="0"/>
            </a:rPr>
            <a:t>րա</a:t>
          </a:r>
          <a:r>
            <a:rPr lang="af-ZA" sz="16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smtClean="0">
              <a:solidFill>
                <a:schemeClr val="bg1"/>
              </a:solidFill>
              <a:latin typeface="GHEA Grapalat" pitchFamily="50" charset="0"/>
            </a:rPr>
            <a:t>ռու</a:t>
          </a:r>
          <a:r>
            <a:rPr lang="af-ZA" sz="16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smtClean="0">
              <a:solidFill>
                <a:schemeClr val="bg1"/>
              </a:solidFill>
              <a:latin typeface="GHEA Grapalat" pitchFamily="50" charset="0"/>
            </a:rPr>
            <a:t>մը</a:t>
          </a:r>
          <a:r>
            <a:rPr lang="af-ZA" sz="1600" smtClean="0">
              <a:solidFill>
                <a:schemeClr val="bg1"/>
              </a:solidFill>
              <a:latin typeface="GHEA Grapalat" pitchFamily="50" charset="0"/>
            </a:rPr>
            <a:t>, </a:t>
          </a:r>
          <a:r>
            <a:rPr lang="en-US" sz="1600" smtClean="0">
              <a:solidFill>
                <a:schemeClr val="bg1"/>
              </a:solidFill>
              <a:latin typeface="GHEA Grapalat" pitchFamily="50" charset="0"/>
            </a:rPr>
            <a:t>վերացնեն մարդու իրավունքների ու ազա</a:t>
          </a:r>
          <a:r>
            <a:rPr lang="af-ZA" sz="16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en-US" sz="1600" smtClean="0">
              <a:solidFill>
                <a:schemeClr val="bg1"/>
              </a:solidFill>
              <a:latin typeface="GHEA Grapalat" pitchFamily="50" charset="0"/>
            </a:rPr>
            <a:t>տությունների հիմնարար խախտումները</a:t>
          </a:r>
          <a:r>
            <a:rPr lang="af-ZA" sz="500" smtClean="0">
              <a:solidFill>
                <a:schemeClr val="bg1"/>
              </a:solidFill>
              <a:latin typeface="GHEA Grapalat" pitchFamily="50" charset="0"/>
            </a:rPr>
            <a:t>, </a:t>
          </a:r>
          <a:endParaRPr lang="en-US" sz="500">
            <a:solidFill>
              <a:schemeClr val="bg1"/>
            </a:solidFill>
          </a:endParaRPr>
        </a:p>
      </dgm:t>
    </dgm:pt>
    <dgm:pt modelId="{F1AB29AF-5522-48A2-9196-037B95BA636D}" type="parTrans" cxnId="{0166A3A0-C8EB-4D14-9D3B-21FB9023A4FB}">
      <dgm:prSet/>
      <dgm:spPr/>
      <dgm:t>
        <a:bodyPr/>
        <a:lstStyle/>
        <a:p>
          <a:endParaRPr lang="en-US"/>
        </a:p>
      </dgm:t>
    </dgm:pt>
    <dgm:pt modelId="{184D9CFA-0D0C-4511-85CB-C3C969E2D4EA}" type="sibTrans" cxnId="{0166A3A0-C8EB-4D14-9D3B-21FB9023A4FB}">
      <dgm:prSet/>
      <dgm:spPr/>
      <dgm:t>
        <a:bodyPr/>
        <a:lstStyle/>
        <a:p>
          <a:endParaRPr lang="en-US"/>
        </a:p>
      </dgm:t>
    </dgm:pt>
    <dgm:pt modelId="{B1864C6C-F69D-4117-A076-D129BB37A61F}" type="pres">
      <dgm:prSet presAssocID="{A3BAF875-D13F-463F-920A-7D5216E35FE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2CEE430-5CFA-4B5A-B5D0-7152F855462F}" type="pres">
      <dgm:prSet presAssocID="{3ABC5035-3EC9-4B55-BC33-2D4FE4F01F6B}" presName="parentText" presStyleLbl="node1" presStyleIdx="0" presStyleCnt="3" custScaleY="88468" custLinFactNeighborX="1099" custLinFactNeighborY="-3315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BDA9915-1494-44FD-8632-327526BCBE83}" type="pres">
      <dgm:prSet presAssocID="{D912F27A-370A-47CC-A0AB-71D0B9FE1EA3}" presName="spacer" presStyleCnt="0"/>
      <dgm:spPr/>
    </dgm:pt>
    <dgm:pt modelId="{7F306E3A-3B20-4C52-AA05-E2B1890499BA}" type="pres">
      <dgm:prSet presAssocID="{B8B65FAD-BF63-4030-B933-45996CFA5E27}" presName="parentText" presStyleLbl="node1" presStyleIdx="1" presStyleCnt="3" custScaleY="88468" custLinFactY="-496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CC1AC2-FBDC-4C13-A9A9-A3E622D937DB}" type="pres">
      <dgm:prSet presAssocID="{184D9CFA-0D0C-4511-85CB-C3C969E2D4EA}" presName="spacer" presStyleCnt="0"/>
      <dgm:spPr/>
    </dgm:pt>
    <dgm:pt modelId="{1F8C677C-F203-4021-AC5C-932D13F567FE}" type="pres">
      <dgm:prSet presAssocID="{4D8E2A5E-7F7D-4711-81D2-9A7F7B33932B}" presName="parentText" presStyleLbl="node1" presStyleIdx="2" presStyleCnt="3" custScaleY="76578" custLinFactY="-10535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166A3A0-C8EB-4D14-9D3B-21FB9023A4FB}" srcId="{A3BAF875-D13F-463F-920A-7D5216E35FE4}" destId="{B8B65FAD-BF63-4030-B933-45996CFA5E27}" srcOrd="1" destOrd="0" parTransId="{F1AB29AF-5522-48A2-9196-037B95BA636D}" sibTransId="{184D9CFA-0D0C-4511-85CB-C3C969E2D4EA}"/>
    <dgm:cxn modelId="{FA3A1EC6-D03D-4A32-B7F8-7B1728E2E6E1}" srcId="{A3BAF875-D13F-463F-920A-7D5216E35FE4}" destId="{4D8E2A5E-7F7D-4711-81D2-9A7F7B33932B}" srcOrd="2" destOrd="0" parTransId="{675B47E8-A385-47E6-B352-1BFCA45229F4}" sibTransId="{0011B746-F3B6-41E4-9353-7756D612326D}"/>
    <dgm:cxn modelId="{DD42A837-BB21-4FB8-A470-0918E1BBBADC}" type="presOf" srcId="{B8B65FAD-BF63-4030-B933-45996CFA5E27}" destId="{7F306E3A-3B20-4C52-AA05-E2B1890499BA}" srcOrd="0" destOrd="0" presId="urn:microsoft.com/office/officeart/2005/8/layout/vList2"/>
    <dgm:cxn modelId="{F31536CA-685A-431B-8289-3C6A0119F803}" type="presOf" srcId="{4D8E2A5E-7F7D-4711-81D2-9A7F7B33932B}" destId="{1F8C677C-F203-4021-AC5C-932D13F567FE}" srcOrd="0" destOrd="0" presId="urn:microsoft.com/office/officeart/2005/8/layout/vList2"/>
    <dgm:cxn modelId="{E10954CC-7FA3-40DA-8DAD-B70F6C8880B2}" srcId="{A3BAF875-D13F-463F-920A-7D5216E35FE4}" destId="{3ABC5035-3EC9-4B55-BC33-2D4FE4F01F6B}" srcOrd="0" destOrd="0" parTransId="{1D2E9AF9-5945-49AC-A9EB-F7BBD27A9451}" sibTransId="{D912F27A-370A-47CC-A0AB-71D0B9FE1EA3}"/>
    <dgm:cxn modelId="{538A9EFC-2214-4ABB-9F87-23F47F163C5A}" type="presOf" srcId="{3ABC5035-3EC9-4B55-BC33-2D4FE4F01F6B}" destId="{32CEE430-5CFA-4B5A-B5D0-7152F855462F}" srcOrd="0" destOrd="0" presId="urn:microsoft.com/office/officeart/2005/8/layout/vList2"/>
    <dgm:cxn modelId="{7456F6AF-494F-4305-8ACE-F934234DF2EA}" type="presOf" srcId="{A3BAF875-D13F-463F-920A-7D5216E35FE4}" destId="{B1864C6C-F69D-4117-A076-D129BB37A61F}" srcOrd="0" destOrd="0" presId="urn:microsoft.com/office/officeart/2005/8/layout/vList2"/>
    <dgm:cxn modelId="{B7E237AB-8425-4828-8B81-291DA5932D7A}" type="presParOf" srcId="{B1864C6C-F69D-4117-A076-D129BB37A61F}" destId="{32CEE430-5CFA-4B5A-B5D0-7152F855462F}" srcOrd="0" destOrd="0" presId="urn:microsoft.com/office/officeart/2005/8/layout/vList2"/>
    <dgm:cxn modelId="{93A871CD-83FB-4097-BA73-2CD6443C6965}" type="presParOf" srcId="{B1864C6C-F69D-4117-A076-D129BB37A61F}" destId="{1BDA9915-1494-44FD-8632-327526BCBE83}" srcOrd="1" destOrd="0" presId="urn:microsoft.com/office/officeart/2005/8/layout/vList2"/>
    <dgm:cxn modelId="{FA793A92-9485-4827-BA30-53EB3A1597CC}" type="presParOf" srcId="{B1864C6C-F69D-4117-A076-D129BB37A61F}" destId="{7F306E3A-3B20-4C52-AA05-E2B1890499BA}" srcOrd="2" destOrd="0" presId="urn:microsoft.com/office/officeart/2005/8/layout/vList2"/>
    <dgm:cxn modelId="{5493A007-6B1A-4B20-831D-445AAE4ADDA8}" type="presParOf" srcId="{B1864C6C-F69D-4117-A076-D129BB37A61F}" destId="{DACC1AC2-FBDC-4C13-A9A9-A3E622D937DB}" srcOrd="3" destOrd="0" presId="urn:microsoft.com/office/officeart/2005/8/layout/vList2"/>
    <dgm:cxn modelId="{8FFEA27C-A09E-4BB5-A671-E901A3983F1C}" type="presParOf" srcId="{B1864C6C-F69D-4117-A076-D129BB37A61F}" destId="{1F8C677C-F203-4021-AC5C-932D13F567FE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CEE430-5CFA-4B5A-B5D0-7152F855462F}">
      <dsp:nvSpPr>
        <dsp:cNvPr id="0" name=""/>
        <dsp:cNvSpPr/>
      </dsp:nvSpPr>
      <dsp:spPr>
        <a:xfrm>
          <a:off x="0" y="0"/>
          <a:ext cx="6934200" cy="557215"/>
        </a:xfrm>
        <a:prstGeom prst="round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smtClean="0">
              <a:latin typeface="GHEA Grapalat" pitchFamily="50" charset="0"/>
            </a:rPr>
            <a:t>1. Բարձրագույն դատական խորհրդի կազմավորման ու  գործունեության սահմա­նադրաիրավական հիմքերը, </a:t>
          </a:r>
          <a:endParaRPr lang="en-US" sz="1400" kern="1200"/>
        </a:p>
      </dsp:txBody>
      <dsp:txXfrm>
        <a:off x="27201" y="27201"/>
        <a:ext cx="6879798" cy="502813"/>
      </dsp:txXfrm>
    </dsp:sp>
    <dsp:sp modelId="{909F9943-B5D0-45EC-9F1A-5C083C34692A}">
      <dsp:nvSpPr>
        <dsp:cNvPr id="0" name=""/>
        <dsp:cNvSpPr/>
      </dsp:nvSpPr>
      <dsp:spPr>
        <a:xfrm>
          <a:off x="0" y="482662"/>
          <a:ext cx="6934200" cy="556291"/>
        </a:xfrm>
        <a:prstGeom prst="roundRect">
          <a:avLst/>
        </a:prstGeom>
        <a:solidFill>
          <a:schemeClr val="accent2">
            <a:shade val="80000"/>
            <a:hueOff val="120590"/>
            <a:satOff val="-7803"/>
            <a:lumOff val="7124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smtClean="0">
              <a:latin typeface="GHEA Grapalat" pitchFamily="50" charset="0"/>
            </a:rPr>
            <a:t>2. Բարձրագույն դատական խորհրդի կազմավորումը, </a:t>
          </a:r>
          <a:endParaRPr lang="en-US" sz="1400" kern="1200"/>
        </a:p>
      </dsp:txBody>
      <dsp:txXfrm>
        <a:off x="27156" y="509818"/>
        <a:ext cx="6879888" cy="501979"/>
      </dsp:txXfrm>
    </dsp:sp>
    <dsp:sp modelId="{1F8C677C-F203-4021-AC5C-932D13F567FE}">
      <dsp:nvSpPr>
        <dsp:cNvPr id="0" name=""/>
        <dsp:cNvSpPr/>
      </dsp:nvSpPr>
      <dsp:spPr>
        <a:xfrm>
          <a:off x="0" y="1079048"/>
          <a:ext cx="6934200" cy="741720"/>
        </a:xfrm>
        <a:prstGeom prst="roundRect">
          <a:avLst/>
        </a:prstGeom>
        <a:solidFill>
          <a:schemeClr val="accent2">
            <a:shade val="80000"/>
            <a:hueOff val="241181"/>
            <a:satOff val="-15606"/>
            <a:lumOff val="14249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smtClean="0">
              <a:latin typeface="GHEA Grapalat" pitchFamily="50" charset="0"/>
            </a:rPr>
            <a:t>3. Սահմանադրության և «Հայաստանի Հանրապետության դատական օրենսգիրք» սահմանադրական օրենքի անցումային դրույթներով նախատեսված անհե­տաձ­գելի քայլերի իրականացումը, </a:t>
          </a:r>
          <a:r>
            <a:rPr lang="af-ZA" sz="1400" kern="1200" smtClean="0"/>
            <a:t> </a:t>
          </a:r>
          <a:endParaRPr lang="en-US" sz="1400" kern="1200"/>
        </a:p>
      </dsp:txBody>
      <dsp:txXfrm>
        <a:off x="36208" y="1115256"/>
        <a:ext cx="6861784" cy="669304"/>
      </dsp:txXfrm>
    </dsp:sp>
    <dsp:sp modelId="{54FC9714-C450-4E7F-84CE-84E475974306}">
      <dsp:nvSpPr>
        <dsp:cNvPr id="0" name=""/>
        <dsp:cNvSpPr/>
      </dsp:nvSpPr>
      <dsp:spPr>
        <a:xfrm>
          <a:off x="0" y="1818215"/>
          <a:ext cx="6934200" cy="556291"/>
        </a:xfrm>
        <a:prstGeom prst="roundRect">
          <a:avLst/>
        </a:prstGeom>
        <a:solidFill>
          <a:schemeClr val="accent2">
            <a:shade val="80000"/>
            <a:hueOff val="361771"/>
            <a:satOff val="-23410"/>
            <a:lumOff val="21373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smtClean="0">
              <a:latin typeface="GHEA Grapalat" pitchFamily="50" charset="0"/>
            </a:rPr>
            <a:t>4. միջազգային համագործակցության հաստատման ու ամրապնդման ուղղու­թյամբ ձեռնարկված քայլերը, </a:t>
          </a:r>
          <a:endParaRPr lang="en-US" sz="1400" kern="1200"/>
        </a:p>
      </dsp:txBody>
      <dsp:txXfrm>
        <a:off x="27156" y="1845371"/>
        <a:ext cx="6879888" cy="501979"/>
      </dsp:txXfrm>
    </dsp:sp>
    <dsp:sp modelId="{D641F55D-0999-423A-8DC1-9B7364AFAE9D}">
      <dsp:nvSpPr>
        <dsp:cNvPr id="0" name=""/>
        <dsp:cNvSpPr/>
      </dsp:nvSpPr>
      <dsp:spPr>
        <a:xfrm>
          <a:off x="0" y="2414594"/>
          <a:ext cx="6934200" cy="741720"/>
        </a:xfrm>
        <a:prstGeom prst="roundRect">
          <a:avLst/>
        </a:prstGeom>
        <a:solidFill>
          <a:schemeClr val="accent2">
            <a:shade val="80000"/>
            <a:hueOff val="482361"/>
            <a:satOff val="-31213"/>
            <a:lumOff val="28498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smtClean="0">
              <a:latin typeface="GHEA Grapalat" pitchFamily="50" charset="0"/>
            </a:rPr>
            <a:t>5. դատական համակարգում իրավիճակի բազմագործոն ախտորոշումը՝ «նեղ տեղերի» բացահայտման, ան­հե­տաձգելի խնդիրների լուծման, կարճաժամկետ ու երկարաժամկետ ծրագ­րերի մշակման տեսանկյունից, </a:t>
          </a:r>
          <a:endParaRPr lang="en-US" sz="1400" kern="1200"/>
        </a:p>
      </dsp:txBody>
      <dsp:txXfrm>
        <a:off x="36208" y="2450802"/>
        <a:ext cx="6861784" cy="669304"/>
      </dsp:txXfrm>
    </dsp:sp>
    <dsp:sp modelId="{49711224-225B-420A-B176-AD7F64DD35D1}">
      <dsp:nvSpPr>
        <dsp:cNvPr id="0" name=""/>
        <dsp:cNvSpPr/>
      </dsp:nvSpPr>
      <dsp:spPr>
        <a:xfrm>
          <a:off x="0" y="3186843"/>
          <a:ext cx="6934200" cy="556291"/>
        </a:xfrm>
        <a:prstGeom prst="roundRect">
          <a:avLst/>
        </a:prstGeom>
        <a:solidFill>
          <a:schemeClr val="accent2">
            <a:shade val="80000"/>
            <a:hueOff val="602952"/>
            <a:satOff val="-39016"/>
            <a:lumOff val="35622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smtClean="0">
              <a:latin typeface="GHEA Grapalat" pitchFamily="50" charset="0"/>
            </a:rPr>
            <a:t>6. դատական իշխանության անկախության ու արդարադատության արդյունավե­տության ամրապնդման ռազմավարական առաջնահերթությունները:</a:t>
          </a:r>
          <a:endParaRPr lang="en-US" sz="1400" kern="1200"/>
        </a:p>
      </dsp:txBody>
      <dsp:txXfrm>
        <a:off x="27156" y="3213999"/>
        <a:ext cx="6879888" cy="50197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CEE430-5CFA-4B5A-B5D0-7152F855462F}">
      <dsp:nvSpPr>
        <dsp:cNvPr id="0" name=""/>
        <dsp:cNvSpPr/>
      </dsp:nvSpPr>
      <dsp:spPr>
        <a:xfrm>
          <a:off x="0" y="88160"/>
          <a:ext cx="6934200" cy="1076478"/>
        </a:xfrm>
        <a:prstGeom prst="round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>
              <a:solidFill>
                <a:schemeClr val="bg1"/>
              </a:solidFill>
              <a:latin typeface="GHEA Grapalat" pitchFamily="50" charset="0"/>
            </a:rPr>
            <a:t> </a:t>
          </a:r>
          <a:r>
            <a:rPr lang="af-ZA" sz="1600" kern="1200" smtClean="0">
              <a:solidFill>
                <a:schemeClr val="bg1"/>
              </a:solidFill>
              <a:latin typeface="GHEA Grapalat" pitchFamily="50" charset="0"/>
            </a:rPr>
            <a:t>- </a:t>
          </a:r>
          <a:r>
            <a:rPr lang="ru-RU" sz="1600" kern="1200" smtClean="0">
              <a:solidFill>
                <a:schemeClr val="bg1"/>
              </a:solidFill>
              <a:latin typeface="GHEA Grapalat" pitchFamily="50" charset="0"/>
            </a:rPr>
            <a:t>հա</a:t>
          </a:r>
          <a:r>
            <a:rPr lang="af-ZA" sz="1600" kern="12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kern="1200" smtClean="0">
              <a:solidFill>
                <a:schemeClr val="bg1"/>
              </a:solidFill>
              <a:latin typeface="GHEA Grapalat" pitchFamily="50" charset="0"/>
            </a:rPr>
            <a:t>կակշ</a:t>
          </a:r>
          <a:r>
            <a:rPr lang="af-ZA" sz="1600" kern="12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kern="1200" smtClean="0">
              <a:solidFill>
                <a:schemeClr val="bg1"/>
              </a:solidFill>
              <a:latin typeface="GHEA Grapalat" pitchFamily="50" charset="0"/>
            </a:rPr>
            <a:t>ռող և զս</a:t>
          </a:r>
          <a:r>
            <a:rPr lang="af-ZA" sz="1600" kern="12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kern="1200" smtClean="0">
              <a:solidFill>
                <a:schemeClr val="bg1"/>
              </a:solidFill>
              <a:latin typeface="GHEA Grapalat" pitchFamily="50" charset="0"/>
            </a:rPr>
            <a:t>պող դե</a:t>
          </a:r>
          <a:r>
            <a:rPr lang="af-ZA" sz="1600" kern="12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kern="1200" smtClean="0">
              <a:solidFill>
                <a:schemeClr val="bg1"/>
              </a:solidFill>
              <a:latin typeface="GHEA Grapalat" pitchFamily="50" charset="0"/>
            </a:rPr>
            <a:t>րա</a:t>
          </a:r>
          <a:r>
            <a:rPr lang="af-ZA" sz="1600" kern="12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kern="1200" smtClean="0">
              <a:solidFill>
                <a:schemeClr val="bg1"/>
              </a:solidFill>
              <a:latin typeface="GHEA Grapalat" pitchFamily="50" charset="0"/>
            </a:rPr>
            <a:t>կա</a:t>
          </a:r>
          <a:r>
            <a:rPr lang="af-ZA" sz="1600" kern="12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kern="1200" smtClean="0">
              <a:solidFill>
                <a:schemeClr val="bg1"/>
              </a:solidFill>
              <a:latin typeface="GHEA Grapalat" pitchFamily="50" charset="0"/>
            </a:rPr>
            <a:t>տա</a:t>
          </a:r>
          <a:r>
            <a:rPr lang="af-ZA" sz="1600" kern="12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kern="1200" smtClean="0">
              <a:solidFill>
                <a:schemeClr val="bg1"/>
              </a:solidFill>
              <a:latin typeface="GHEA Grapalat" pitchFamily="50" charset="0"/>
            </a:rPr>
            <a:t>րութ</a:t>
          </a:r>
          <a:r>
            <a:rPr lang="af-ZA" sz="1600" kern="12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kern="1200" smtClean="0">
              <a:solidFill>
                <a:schemeClr val="bg1"/>
              </a:solidFill>
              <a:latin typeface="GHEA Grapalat" pitchFamily="50" charset="0"/>
            </a:rPr>
            <a:t>յուն ու</a:t>
          </a:r>
          <a:r>
            <a:rPr lang="af-ZA" sz="1600" kern="12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kern="1200" smtClean="0">
              <a:solidFill>
                <a:schemeClr val="bg1"/>
              </a:solidFill>
              <a:latin typeface="GHEA Grapalat" pitchFamily="50" charset="0"/>
            </a:rPr>
            <a:t>նե</a:t>
          </a:r>
          <a:r>
            <a:rPr lang="af-ZA" sz="1600" kern="12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kern="1200" smtClean="0">
              <a:solidFill>
                <a:schemeClr val="bg1"/>
              </a:solidFill>
              <a:latin typeface="GHEA Grapalat" pitchFamily="50" charset="0"/>
            </a:rPr>
            <a:t>նան իշ</a:t>
          </a:r>
          <a:r>
            <a:rPr lang="af-ZA" sz="1600" kern="12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kern="1200" smtClean="0">
              <a:solidFill>
                <a:schemeClr val="bg1"/>
              </a:solidFill>
              <a:latin typeface="GHEA Grapalat" pitchFamily="50" charset="0"/>
            </a:rPr>
            <a:t>խա</a:t>
          </a:r>
          <a:r>
            <a:rPr lang="af-ZA" sz="1600" kern="12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kern="1200" smtClean="0">
              <a:solidFill>
                <a:schemeClr val="bg1"/>
              </a:solidFill>
              <a:latin typeface="GHEA Grapalat" pitchFamily="50" charset="0"/>
            </a:rPr>
            <a:t>նութ</a:t>
          </a:r>
          <a:r>
            <a:rPr lang="af-ZA" sz="1600" kern="12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kern="1200" smtClean="0">
              <a:solidFill>
                <a:schemeClr val="bg1"/>
              </a:solidFill>
              <a:latin typeface="GHEA Grapalat" pitchFamily="50" charset="0"/>
            </a:rPr>
            <a:t>յուն</a:t>
          </a:r>
          <a:r>
            <a:rPr lang="af-ZA" sz="1600" kern="12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kern="1200" smtClean="0">
              <a:solidFill>
                <a:schemeClr val="bg1"/>
              </a:solidFill>
              <a:latin typeface="GHEA Grapalat" pitchFamily="50" charset="0"/>
            </a:rPr>
            <a:t>նե</a:t>
          </a:r>
          <a:r>
            <a:rPr lang="af-ZA" sz="1600" kern="12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kern="1200" smtClean="0">
              <a:solidFill>
                <a:schemeClr val="bg1"/>
              </a:solidFill>
              <a:latin typeface="GHEA Grapalat" pitchFamily="50" charset="0"/>
            </a:rPr>
            <a:t>րի բա</a:t>
          </a:r>
          <a:r>
            <a:rPr lang="af-ZA" sz="1600" kern="12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kern="1200" smtClean="0">
              <a:solidFill>
                <a:schemeClr val="bg1"/>
              </a:solidFill>
              <a:latin typeface="GHEA Grapalat" pitchFamily="50" charset="0"/>
            </a:rPr>
            <a:t>ժան</a:t>
          </a:r>
          <a:r>
            <a:rPr lang="af-ZA" sz="1600" kern="12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kern="1200" smtClean="0">
              <a:solidFill>
                <a:schemeClr val="bg1"/>
              </a:solidFill>
              <a:latin typeface="GHEA Grapalat" pitchFamily="50" charset="0"/>
            </a:rPr>
            <a:t>ման հա</a:t>
          </a:r>
          <a:r>
            <a:rPr lang="af-ZA" sz="1600" kern="12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kern="1200" smtClean="0">
              <a:solidFill>
                <a:schemeClr val="bg1"/>
              </a:solidFill>
              <a:latin typeface="GHEA Grapalat" pitchFamily="50" charset="0"/>
            </a:rPr>
            <a:t>մա</a:t>
          </a:r>
          <a:r>
            <a:rPr lang="af-ZA" sz="1600" kern="12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kern="1200" smtClean="0">
              <a:solidFill>
                <a:schemeClr val="bg1"/>
              </a:solidFill>
              <a:latin typeface="GHEA Grapalat" pitchFamily="50" charset="0"/>
            </a:rPr>
            <a:t>կար</a:t>
          </a:r>
          <a:r>
            <a:rPr lang="af-ZA" sz="1600" kern="12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kern="1200" smtClean="0">
              <a:solidFill>
                <a:schemeClr val="bg1"/>
              </a:solidFill>
              <a:latin typeface="GHEA Grapalat" pitchFamily="50" charset="0"/>
            </a:rPr>
            <a:t>գում</a:t>
          </a:r>
          <a:r>
            <a:rPr lang="af-ZA" sz="1600" kern="1200" smtClean="0">
              <a:solidFill>
                <a:schemeClr val="bg1"/>
              </a:solidFill>
              <a:latin typeface="GHEA Grapalat" pitchFamily="50" charset="0"/>
            </a:rPr>
            <a:t>` </a:t>
          </a:r>
          <a:r>
            <a:rPr lang="ru-RU" sz="1600" kern="1200" smtClean="0">
              <a:solidFill>
                <a:schemeClr val="bg1"/>
              </a:solidFill>
              <a:latin typeface="GHEA Grapalat" pitchFamily="50" charset="0"/>
            </a:rPr>
            <a:t>կա</a:t>
          </a:r>
          <a:r>
            <a:rPr lang="af-ZA" sz="1600" kern="12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kern="1200" smtClean="0">
              <a:solidFill>
                <a:schemeClr val="bg1"/>
              </a:solidFill>
              <a:latin typeface="GHEA Grapalat" pitchFamily="50" charset="0"/>
            </a:rPr>
            <a:t>տա</a:t>
          </a:r>
          <a:r>
            <a:rPr lang="af-ZA" sz="1600" kern="12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kern="1200" smtClean="0">
              <a:solidFill>
                <a:schemeClr val="bg1"/>
              </a:solidFill>
              <a:latin typeface="GHEA Grapalat" pitchFamily="50" charset="0"/>
            </a:rPr>
            <a:t>րե</a:t>
          </a:r>
          <a:r>
            <a:rPr lang="af-ZA" sz="1600" kern="12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kern="1200" smtClean="0">
              <a:solidFill>
                <a:schemeClr val="bg1"/>
              </a:solidFill>
              <a:latin typeface="GHEA Grapalat" pitchFamily="50" charset="0"/>
            </a:rPr>
            <a:t>լով սահ</a:t>
          </a:r>
          <a:r>
            <a:rPr lang="af-ZA" sz="1600" kern="12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kern="1200" smtClean="0">
              <a:solidFill>
                <a:schemeClr val="bg1"/>
              </a:solidFill>
              <a:latin typeface="GHEA Grapalat" pitchFamily="50" charset="0"/>
            </a:rPr>
            <a:t>մա</a:t>
          </a:r>
          <a:r>
            <a:rPr lang="af-ZA" sz="1600" kern="12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kern="1200" smtClean="0">
              <a:solidFill>
                <a:schemeClr val="bg1"/>
              </a:solidFill>
              <a:latin typeface="GHEA Grapalat" pitchFamily="50" charset="0"/>
            </a:rPr>
            <a:t>նադ</a:t>
          </a:r>
          <a:r>
            <a:rPr lang="af-ZA" sz="1600" kern="12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kern="1200" smtClean="0">
              <a:solidFill>
                <a:schemeClr val="bg1"/>
              </a:solidFill>
              <a:latin typeface="GHEA Grapalat" pitchFamily="50" charset="0"/>
            </a:rPr>
            <a:t>րո</a:t>
          </a:r>
          <a:r>
            <a:rPr lang="af-ZA" sz="1600" kern="12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kern="1200" smtClean="0">
              <a:solidFill>
                <a:schemeClr val="bg1"/>
              </a:solidFill>
              <a:latin typeface="GHEA Grapalat" pitchFamily="50" charset="0"/>
            </a:rPr>
            <a:t>րեն ի</a:t>
          </a:r>
          <a:r>
            <a:rPr lang="af-ZA" sz="1600" kern="12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kern="1200" smtClean="0">
              <a:solidFill>
                <a:schemeClr val="bg1"/>
              </a:solidFill>
              <a:latin typeface="GHEA Grapalat" pitchFamily="50" charset="0"/>
            </a:rPr>
            <a:t>րենց վե</a:t>
          </a:r>
          <a:r>
            <a:rPr lang="af-ZA" sz="1600" kern="12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kern="1200" smtClean="0">
              <a:solidFill>
                <a:schemeClr val="bg1"/>
              </a:solidFill>
              <a:latin typeface="GHEA Grapalat" pitchFamily="50" charset="0"/>
            </a:rPr>
            <a:t>րա</a:t>
          </a:r>
          <a:r>
            <a:rPr lang="af-ZA" sz="1600" kern="12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kern="1200" smtClean="0">
              <a:solidFill>
                <a:schemeClr val="bg1"/>
              </a:solidFill>
              <a:latin typeface="GHEA Grapalat" pitchFamily="50" charset="0"/>
            </a:rPr>
            <a:t>պահ</a:t>
          </a:r>
          <a:r>
            <a:rPr lang="af-ZA" sz="1600" kern="12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kern="1200" smtClean="0">
              <a:solidFill>
                <a:schemeClr val="bg1"/>
              </a:solidFill>
              <a:latin typeface="GHEA Grapalat" pitchFamily="50" charset="0"/>
            </a:rPr>
            <a:t>ված պե</a:t>
          </a:r>
          <a:r>
            <a:rPr lang="af-ZA" sz="1600" kern="12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kern="1200" smtClean="0">
              <a:solidFill>
                <a:schemeClr val="bg1"/>
              </a:solidFill>
              <a:latin typeface="GHEA Grapalat" pitchFamily="50" charset="0"/>
            </a:rPr>
            <a:t>տաիշ</a:t>
          </a:r>
          <a:r>
            <a:rPr lang="af-ZA" sz="1600" kern="12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kern="1200" smtClean="0">
              <a:solidFill>
                <a:schemeClr val="bg1"/>
              </a:solidFill>
              <a:latin typeface="GHEA Grapalat" pitchFamily="50" charset="0"/>
            </a:rPr>
            <a:t>խա</a:t>
          </a:r>
          <a:r>
            <a:rPr lang="af-ZA" sz="1600" kern="12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kern="1200" smtClean="0">
              <a:solidFill>
                <a:schemeClr val="bg1"/>
              </a:solidFill>
              <a:latin typeface="GHEA Grapalat" pitchFamily="50" charset="0"/>
            </a:rPr>
            <a:t>նա</a:t>
          </a:r>
          <a:r>
            <a:rPr lang="af-ZA" sz="1600" kern="12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kern="1200" smtClean="0">
              <a:solidFill>
                <a:schemeClr val="bg1"/>
              </a:solidFill>
              <a:latin typeface="GHEA Grapalat" pitchFamily="50" charset="0"/>
            </a:rPr>
            <a:t>կան ա</a:t>
          </a:r>
          <a:r>
            <a:rPr lang="af-ZA" sz="1600" kern="12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kern="1200" smtClean="0">
              <a:solidFill>
                <a:schemeClr val="bg1"/>
              </a:solidFill>
              <a:latin typeface="GHEA Grapalat" pitchFamily="50" charset="0"/>
            </a:rPr>
            <a:t>ռա</a:t>
          </a:r>
          <a:r>
            <a:rPr lang="af-ZA" sz="1600" kern="12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kern="1200" smtClean="0">
              <a:solidFill>
                <a:schemeClr val="bg1"/>
              </a:solidFill>
              <a:latin typeface="GHEA Grapalat" pitchFamily="50" charset="0"/>
            </a:rPr>
            <a:t>քե</a:t>
          </a:r>
          <a:r>
            <a:rPr lang="af-ZA" sz="1600" kern="12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kern="1200" smtClean="0">
              <a:solidFill>
                <a:schemeClr val="bg1"/>
              </a:solidFill>
              <a:latin typeface="GHEA Grapalat" pitchFamily="50" charset="0"/>
            </a:rPr>
            <a:t>լութ</a:t>
          </a:r>
          <a:r>
            <a:rPr lang="af-ZA" sz="1600" kern="12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kern="1200" smtClean="0">
              <a:solidFill>
                <a:schemeClr val="bg1"/>
              </a:solidFill>
              <a:latin typeface="GHEA Grapalat" pitchFamily="50" charset="0"/>
            </a:rPr>
            <a:t>յու</a:t>
          </a:r>
          <a:r>
            <a:rPr lang="af-ZA" sz="1600" kern="12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kern="1200" smtClean="0">
              <a:solidFill>
                <a:schemeClr val="bg1"/>
              </a:solidFill>
              <a:latin typeface="GHEA Grapalat" pitchFamily="50" charset="0"/>
            </a:rPr>
            <a:t>նը</a:t>
          </a:r>
          <a:r>
            <a:rPr lang="af-ZA" sz="1600" kern="1200" smtClean="0">
              <a:solidFill>
                <a:schemeClr val="bg1"/>
              </a:solidFill>
              <a:latin typeface="GHEA Grapalat" pitchFamily="50" charset="0"/>
            </a:rPr>
            <a:t>,</a:t>
          </a:r>
          <a:endParaRPr lang="en-US" sz="1600" kern="1200">
            <a:solidFill>
              <a:schemeClr val="bg1"/>
            </a:solidFill>
          </a:endParaRPr>
        </a:p>
      </dsp:txBody>
      <dsp:txXfrm>
        <a:off x="52549" y="140709"/>
        <a:ext cx="6829102" cy="971380"/>
      </dsp:txXfrm>
    </dsp:sp>
    <dsp:sp modelId="{7F306E3A-3B20-4C52-AA05-E2B1890499BA}">
      <dsp:nvSpPr>
        <dsp:cNvPr id="0" name=""/>
        <dsp:cNvSpPr/>
      </dsp:nvSpPr>
      <dsp:spPr>
        <a:xfrm>
          <a:off x="0" y="1220675"/>
          <a:ext cx="6934200" cy="1076478"/>
        </a:xfrm>
        <a:prstGeom prst="roundRect">
          <a:avLst/>
        </a:prstGeom>
        <a:solidFill>
          <a:schemeClr val="accent2">
            <a:shade val="80000"/>
            <a:hueOff val="301476"/>
            <a:satOff val="-19508"/>
            <a:lumOff val="17811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f-ZA" sz="1600" kern="1200" smtClean="0">
              <a:solidFill>
                <a:schemeClr val="bg1"/>
              </a:solidFill>
              <a:latin typeface="GHEA Grapalat" pitchFamily="50" charset="0"/>
            </a:rPr>
            <a:t>-  </a:t>
          </a:r>
          <a:r>
            <a:rPr lang="en-US" sz="1600" kern="1200" smtClean="0">
              <a:solidFill>
                <a:schemeClr val="bg1"/>
              </a:solidFill>
              <a:latin typeface="GHEA Grapalat" pitchFamily="50" charset="0"/>
            </a:rPr>
            <a:t>երաշխավորեն </a:t>
          </a:r>
          <a:r>
            <a:rPr lang="ru-RU" sz="1600" kern="1200" smtClean="0">
              <a:solidFill>
                <a:schemeClr val="bg1"/>
              </a:solidFill>
              <a:latin typeface="GHEA Grapalat" pitchFamily="50" charset="0"/>
            </a:rPr>
            <a:t>մար</a:t>
          </a:r>
          <a:r>
            <a:rPr lang="af-ZA" sz="1600" kern="12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kern="1200" smtClean="0">
              <a:solidFill>
                <a:schemeClr val="bg1"/>
              </a:solidFill>
              <a:latin typeface="GHEA Grapalat" pitchFamily="50" charset="0"/>
            </a:rPr>
            <a:t>դու և քա</a:t>
          </a:r>
          <a:r>
            <a:rPr lang="af-ZA" sz="1600" kern="12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kern="1200" smtClean="0">
              <a:solidFill>
                <a:schemeClr val="bg1"/>
              </a:solidFill>
              <a:latin typeface="GHEA Grapalat" pitchFamily="50" charset="0"/>
            </a:rPr>
            <a:t>ղա</a:t>
          </a:r>
          <a:r>
            <a:rPr lang="af-ZA" sz="1600" kern="12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kern="1200" smtClean="0">
              <a:solidFill>
                <a:schemeClr val="bg1"/>
              </a:solidFill>
              <a:latin typeface="GHEA Grapalat" pitchFamily="50" charset="0"/>
            </a:rPr>
            <a:t>քա</a:t>
          </a:r>
          <a:r>
            <a:rPr lang="af-ZA" sz="1600" kern="12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kern="1200" smtClean="0">
              <a:solidFill>
                <a:schemeClr val="bg1"/>
              </a:solidFill>
              <a:latin typeface="GHEA Grapalat" pitchFamily="50" charset="0"/>
            </a:rPr>
            <a:t>ցու ի</a:t>
          </a:r>
          <a:r>
            <a:rPr lang="af-ZA" sz="1600" kern="12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kern="1200" smtClean="0">
              <a:solidFill>
                <a:schemeClr val="bg1"/>
              </a:solidFill>
              <a:latin typeface="GHEA Grapalat" pitchFamily="50" charset="0"/>
            </a:rPr>
            <a:t>րա</a:t>
          </a:r>
          <a:r>
            <a:rPr lang="af-ZA" sz="1600" kern="12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kern="1200" smtClean="0">
              <a:solidFill>
                <a:schemeClr val="bg1"/>
              </a:solidFill>
              <a:latin typeface="GHEA Grapalat" pitchFamily="50" charset="0"/>
            </a:rPr>
            <a:t>վունք</a:t>
          </a:r>
          <a:r>
            <a:rPr lang="af-ZA" sz="1600" kern="12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kern="1200" smtClean="0">
              <a:solidFill>
                <a:schemeClr val="bg1"/>
              </a:solidFill>
              <a:latin typeface="GHEA Grapalat" pitchFamily="50" charset="0"/>
            </a:rPr>
            <a:t>ներն ու հիմ</a:t>
          </a:r>
          <a:r>
            <a:rPr lang="af-ZA" sz="1600" kern="12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kern="1200" smtClean="0">
              <a:solidFill>
                <a:schemeClr val="bg1"/>
              </a:solidFill>
              <a:latin typeface="GHEA Grapalat" pitchFamily="50" charset="0"/>
            </a:rPr>
            <a:t>նա</a:t>
          </a:r>
          <a:r>
            <a:rPr lang="af-ZA" sz="1600" kern="12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kern="1200" smtClean="0">
              <a:solidFill>
                <a:schemeClr val="bg1"/>
              </a:solidFill>
              <a:latin typeface="GHEA Grapalat" pitchFamily="50" charset="0"/>
            </a:rPr>
            <a:t>րար ա</a:t>
          </a:r>
          <a:r>
            <a:rPr lang="af-ZA" sz="1600" kern="12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kern="1200" smtClean="0">
              <a:solidFill>
                <a:schemeClr val="bg1"/>
              </a:solidFill>
              <a:latin typeface="GHEA Grapalat" pitchFamily="50" charset="0"/>
            </a:rPr>
            <a:t>զա</a:t>
          </a:r>
          <a:r>
            <a:rPr lang="af-ZA" sz="1600" kern="12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kern="1200" smtClean="0">
              <a:solidFill>
                <a:schemeClr val="bg1"/>
              </a:solidFill>
              <a:latin typeface="GHEA Grapalat" pitchFamily="50" charset="0"/>
            </a:rPr>
            <a:t>տութ</a:t>
          </a:r>
          <a:r>
            <a:rPr lang="af-ZA" sz="1600" kern="12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kern="1200" smtClean="0">
              <a:solidFill>
                <a:schemeClr val="bg1"/>
              </a:solidFill>
              <a:latin typeface="GHEA Grapalat" pitchFamily="50" charset="0"/>
            </a:rPr>
            <a:t>յուն</a:t>
          </a:r>
          <a:r>
            <a:rPr lang="af-ZA" sz="1600" kern="12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kern="1200" smtClean="0">
              <a:solidFill>
                <a:schemeClr val="bg1"/>
              </a:solidFill>
              <a:latin typeface="GHEA Grapalat" pitchFamily="50" charset="0"/>
            </a:rPr>
            <a:t>նե</a:t>
          </a:r>
          <a:r>
            <a:rPr lang="af-ZA" sz="1600" kern="12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kern="1200" smtClean="0">
              <a:solidFill>
                <a:schemeClr val="bg1"/>
              </a:solidFill>
              <a:latin typeface="GHEA Grapalat" pitchFamily="50" charset="0"/>
            </a:rPr>
            <a:t>րը</a:t>
          </a:r>
          <a:r>
            <a:rPr lang="af-ZA" sz="1600" kern="1200" smtClean="0">
              <a:solidFill>
                <a:schemeClr val="bg1"/>
              </a:solidFill>
              <a:latin typeface="GHEA Grapalat" pitchFamily="50" charset="0"/>
            </a:rPr>
            <a:t>, </a:t>
          </a:r>
          <a:r>
            <a:rPr lang="ru-RU" sz="1600" kern="1200" smtClean="0">
              <a:solidFill>
                <a:schemeClr val="bg1"/>
              </a:solidFill>
              <a:latin typeface="GHEA Grapalat" pitchFamily="50" charset="0"/>
            </a:rPr>
            <a:t>օ</a:t>
          </a:r>
          <a:r>
            <a:rPr lang="af-ZA" sz="1600" kern="12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kern="1200" smtClean="0">
              <a:solidFill>
                <a:schemeClr val="bg1"/>
              </a:solidFill>
              <a:latin typeface="GHEA Grapalat" pitchFamily="50" charset="0"/>
            </a:rPr>
            <a:t>րեն</a:t>
          </a:r>
          <a:r>
            <a:rPr lang="af-ZA" sz="1600" kern="12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kern="1200" smtClean="0">
              <a:solidFill>
                <a:schemeClr val="bg1"/>
              </a:solidFill>
              <a:latin typeface="GHEA Grapalat" pitchFamily="50" charset="0"/>
            </a:rPr>
            <a:t>քի միա</a:t>
          </a:r>
          <a:r>
            <a:rPr lang="af-ZA" sz="1600" kern="12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kern="1200" smtClean="0">
              <a:solidFill>
                <a:schemeClr val="bg1"/>
              </a:solidFill>
              <a:latin typeface="GHEA Grapalat" pitchFamily="50" charset="0"/>
            </a:rPr>
            <a:t>տե</a:t>
          </a:r>
          <a:r>
            <a:rPr lang="af-ZA" sz="1600" kern="12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kern="1200" smtClean="0">
              <a:solidFill>
                <a:schemeClr val="bg1"/>
              </a:solidFill>
              <a:latin typeface="GHEA Grapalat" pitchFamily="50" charset="0"/>
            </a:rPr>
            <a:t>սակ կի</a:t>
          </a:r>
          <a:r>
            <a:rPr lang="af-ZA" sz="1600" kern="12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kern="1200" smtClean="0">
              <a:solidFill>
                <a:schemeClr val="bg1"/>
              </a:solidFill>
              <a:latin typeface="GHEA Grapalat" pitchFamily="50" charset="0"/>
            </a:rPr>
            <a:t>րա</a:t>
          </a:r>
          <a:r>
            <a:rPr lang="af-ZA" sz="1600" kern="12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kern="1200" smtClean="0">
              <a:solidFill>
                <a:schemeClr val="bg1"/>
              </a:solidFill>
              <a:latin typeface="GHEA Grapalat" pitchFamily="50" charset="0"/>
            </a:rPr>
            <a:t>ռու</a:t>
          </a:r>
          <a:r>
            <a:rPr lang="af-ZA" sz="1600" kern="12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kern="1200" smtClean="0">
              <a:solidFill>
                <a:schemeClr val="bg1"/>
              </a:solidFill>
              <a:latin typeface="GHEA Grapalat" pitchFamily="50" charset="0"/>
            </a:rPr>
            <a:t>մը</a:t>
          </a:r>
          <a:r>
            <a:rPr lang="af-ZA" sz="1600" kern="1200" smtClean="0">
              <a:solidFill>
                <a:schemeClr val="bg1"/>
              </a:solidFill>
              <a:latin typeface="GHEA Grapalat" pitchFamily="50" charset="0"/>
            </a:rPr>
            <a:t>, </a:t>
          </a:r>
          <a:r>
            <a:rPr lang="en-US" sz="1600" kern="1200" smtClean="0">
              <a:solidFill>
                <a:schemeClr val="bg1"/>
              </a:solidFill>
              <a:latin typeface="GHEA Grapalat" pitchFamily="50" charset="0"/>
            </a:rPr>
            <a:t>վերացնեն մարդու իրավունքների ու ազա</a:t>
          </a:r>
          <a:r>
            <a:rPr lang="af-ZA" sz="1600" kern="12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en-US" sz="1600" kern="1200" smtClean="0">
              <a:solidFill>
                <a:schemeClr val="bg1"/>
              </a:solidFill>
              <a:latin typeface="GHEA Grapalat" pitchFamily="50" charset="0"/>
            </a:rPr>
            <a:t>տությունների հիմնարար խախտումները</a:t>
          </a:r>
          <a:r>
            <a:rPr lang="af-ZA" sz="500" kern="1200" smtClean="0">
              <a:solidFill>
                <a:schemeClr val="bg1"/>
              </a:solidFill>
              <a:latin typeface="GHEA Grapalat" pitchFamily="50" charset="0"/>
            </a:rPr>
            <a:t>, </a:t>
          </a:r>
          <a:endParaRPr lang="en-US" sz="500" kern="1200">
            <a:solidFill>
              <a:schemeClr val="bg1"/>
            </a:solidFill>
          </a:endParaRPr>
        </a:p>
      </dsp:txBody>
      <dsp:txXfrm>
        <a:off x="52549" y="1273224"/>
        <a:ext cx="6829102" cy="971380"/>
      </dsp:txXfrm>
    </dsp:sp>
    <dsp:sp modelId="{1F8C677C-F203-4021-AC5C-932D13F567FE}">
      <dsp:nvSpPr>
        <dsp:cNvPr id="0" name=""/>
        <dsp:cNvSpPr/>
      </dsp:nvSpPr>
      <dsp:spPr>
        <a:xfrm>
          <a:off x="0" y="2362199"/>
          <a:ext cx="6934200" cy="931801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f-ZA" sz="1600" kern="1200" smtClean="0">
              <a:solidFill>
                <a:schemeClr val="bg1"/>
              </a:solidFill>
              <a:latin typeface="GHEA Grapalat" pitchFamily="50" charset="0"/>
            </a:rPr>
            <a:t>- </a:t>
          </a:r>
          <a:r>
            <a:rPr lang="ru-RU" sz="1600" kern="1200" smtClean="0">
              <a:solidFill>
                <a:schemeClr val="bg1"/>
              </a:solidFill>
              <a:latin typeface="GHEA Grapalat" pitchFamily="50" charset="0"/>
            </a:rPr>
            <a:t>նպաս</a:t>
          </a:r>
          <a:r>
            <a:rPr lang="af-ZA" sz="1600" kern="12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kern="1200" smtClean="0">
              <a:solidFill>
                <a:schemeClr val="bg1"/>
              </a:solidFill>
              <a:latin typeface="GHEA Grapalat" pitchFamily="50" charset="0"/>
            </a:rPr>
            <a:t>տեն ի</a:t>
          </a:r>
          <a:r>
            <a:rPr lang="af-ZA" sz="1600" kern="12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kern="1200" smtClean="0">
              <a:solidFill>
                <a:schemeClr val="bg1"/>
              </a:solidFill>
              <a:latin typeface="GHEA Grapalat" pitchFamily="50" charset="0"/>
            </a:rPr>
            <a:t>րա</a:t>
          </a:r>
          <a:r>
            <a:rPr lang="af-ZA" sz="1600" kern="12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kern="1200" smtClean="0">
              <a:solidFill>
                <a:schemeClr val="bg1"/>
              </a:solidFill>
              <a:latin typeface="GHEA Grapalat" pitchFamily="50" charset="0"/>
            </a:rPr>
            <a:t>վուն</a:t>
          </a:r>
          <a:r>
            <a:rPr lang="af-ZA" sz="1600" kern="12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kern="1200" smtClean="0">
              <a:solidFill>
                <a:schemeClr val="bg1"/>
              </a:solidFill>
              <a:latin typeface="GHEA Grapalat" pitchFamily="50" charset="0"/>
            </a:rPr>
            <a:t>քի զար</a:t>
          </a:r>
          <a:r>
            <a:rPr lang="af-ZA" sz="1600" kern="12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kern="1200" smtClean="0">
              <a:solidFill>
                <a:schemeClr val="bg1"/>
              </a:solidFill>
              <a:latin typeface="GHEA Grapalat" pitchFamily="50" charset="0"/>
            </a:rPr>
            <a:t>գաց</a:t>
          </a:r>
          <a:r>
            <a:rPr lang="af-ZA" sz="1600" kern="12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kern="1200" smtClean="0">
              <a:solidFill>
                <a:schemeClr val="bg1"/>
              </a:solidFill>
              <a:latin typeface="GHEA Grapalat" pitchFamily="50" charset="0"/>
            </a:rPr>
            <a:t>մա</a:t>
          </a:r>
          <a:r>
            <a:rPr lang="af-ZA" sz="1600" kern="12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kern="1200" smtClean="0">
              <a:solidFill>
                <a:schemeClr val="bg1"/>
              </a:solidFill>
              <a:latin typeface="GHEA Grapalat" pitchFamily="50" charset="0"/>
            </a:rPr>
            <a:t>նը</a:t>
          </a:r>
          <a:r>
            <a:rPr lang="af-ZA" sz="1600" kern="1200" smtClean="0">
              <a:solidFill>
                <a:schemeClr val="bg1"/>
              </a:solidFill>
              <a:latin typeface="GHEA Grapalat" pitchFamily="50" charset="0"/>
            </a:rPr>
            <a:t>, </a:t>
          </a:r>
          <a:r>
            <a:rPr lang="ru-RU" sz="1600" kern="1200" smtClean="0">
              <a:solidFill>
                <a:schemeClr val="bg1"/>
              </a:solidFill>
              <a:latin typeface="GHEA Grapalat" pitchFamily="50" charset="0"/>
            </a:rPr>
            <a:t>օ</a:t>
          </a:r>
          <a:r>
            <a:rPr lang="af-ZA" sz="1600" kern="12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kern="1200" smtClean="0">
              <a:solidFill>
                <a:schemeClr val="bg1"/>
              </a:solidFill>
              <a:latin typeface="GHEA Grapalat" pitchFamily="50" charset="0"/>
            </a:rPr>
            <a:t>րեն</a:t>
          </a:r>
          <a:r>
            <a:rPr lang="af-ZA" sz="1600" kern="12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kern="1200" smtClean="0">
              <a:solidFill>
                <a:schemeClr val="bg1"/>
              </a:solidFill>
              <a:latin typeface="GHEA Grapalat" pitchFamily="50" charset="0"/>
            </a:rPr>
            <a:t>քի բա</a:t>
          </a:r>
          <a:r>
            <a:rPr lang="af-ZA" sz="1600" kern="12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kern="1200" smtClean="0">
              <a:solidFill>
                <a:schemeClr val="bg1"/>
              </a:solidFill>
              <a:latin typeface="GHEA Grapalat" pitchFamily="50" charset="0"/>
            </a:rPr>
            <a:t>ցի հաղ</a:t>
          </a:r>
          <a:r>
            <a:rPr lang="af-ZA" sz="1600" kern="12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kern="1200" smtClean="0">
              <a:solidFill>
                <a:schemeClr val="bg1"/>
              </a:solidFill>
              <a:latin typeface="GHEA Grapalat" pitchFamily="50" charset="0"/>
            </a:rPr>
            <a:t>թա</a:t>
          </a:r>
          <a:r>
            <a:rPr lang="af-ZA" sz="1600" kern="12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kern="1200" smtClean="0">
              <a:solidFill>
                <a:schemeClr val="bg1"/>
              </a:solidFill>
              <a:latin typeface="GHEA Grapalat" pitchFamily="50" charset="0"/>
            </a:rPr>
            <a:t>հար</a:t>
          </a:r>
          <a:r>
            <a:rPr lang="af-ZA" sz="1600" kern="12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kern="1200" smtClean="0">
              <a:solidFill>
                <a:schemeClr val="bg1"/>
              </a:solidFill>
              <a:latin typeface="GHEA Grapalat" pitchFamily="50" charset="0"/>
            </a:rPr>
            <a:t>մա</a:t>
          </a:r>
          <a:r>
            <a:rPr lang="af-ZA" sz="1600" kern="12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kern="1200" smtClean="0">
              <a:solidFill>
                <a:schemeClr val="bg1"/>
              </a:solidFill>
              <a:latin typeface="GHEA Grapalat" pitchFamily="50" charset="0"/>
            </a:rPr>
            <a:t>նը</a:t>
          </a:r>
          <a:r>
            <a:rPr lang="af-ZA" sz="1600" kern="1200" smtClean="0">
              <a:solidFill>
                <a:schemeClr val="bg1"/>
              </a:solidFill>
              <a:latin typeface="GHEA Grapalat" pitchFamily="50" charset="0"/>
            </a:rPr>
            <a:t>, </a:t>
          </a:r>
          <a:r>
            <a:rPr lang="ru-RU" sz="1600" kern="1200" smtClean="0">
              <a:solidFill>
                <a:schemeClr val="bg1"/>
              </a:solidFill>
              <a:latin typeface="GHEA Grapalat" pitchFamily="50" charset="0"/>
            </a:rPr>
            <a:t>ի</a:t>
          </a:r>
          <a:r>
            <a:rPr lang="af-ZA" sz="1600" kern="12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kern="1200" smtClean="0">
              <a:solidFill>
                <a:schemeClr val="bg1"/>
              </a:solidFill>
              <a:latin typeface="GHEA Grapalat" pitchFamily="50" charset="0"/>
            </a:rPr>
            <a:t>րա</a:t>
          </a:r>
          <a:r>
            <a:rPr lang="af-ZA" sz="1600" kern="12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kern="1200" smtClean="0">
              <a:solidFill>
                <a:schemeClr val="bg1"/>
              </a:solidFill>
              <a:latin typeface="GHEA Grapalat" pitchFamily="50" charset="0"/>
            </a:rPr>
            <a:t>վա</a:t>
          </a:r>
          <a:r>
            <a:rPr lang="af-ZA" sz="1600" kern="12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kern="1200" smtClean="0">
              <a:solidFill>
                <a:schemeClr val="bg1"/>
              </a:solidFill>
              <a:latin typeface="GHEA Grapalat" pitchFamily="50" charset="0"/>
            </a:rPr>
            <a:t>կան ո</a:t>
          </a:r>
          <a:r>
            <a:rPr lang="af-ZA" sz="1600" kern="12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kern="1200" smtClean="0">
              <a:solidFill>
                <a:schemeClr val="bg1"/>
              </a:solidFill>
              <a:latin typeface="GHEA Grapalat" pitchFamily="50" charset="0"/>
            </a:rPr>
            <a:t>րո</a:t>
          </a:r>
          <a:r>
            <a:rPr lang="af-ZA" sz="1600" kern="12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kern="1200" smtClean="0">
              <a:solidFill>
                <a:schemeClr val="bg1"/>
              </a:solidFill>
              <a:latin typeface="GHEA Grapalat" pitchFamily="50" charset="0"/>
            </a:rPr>
            <a:t>շա</a:t>
          </a:r>
          <a:r>
            <a:rPr lang="af-ZA" sz="1600" kern="12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kern="1200" smtClean="0">
              <a:solidFill>
                <a:schemeClr val="bg1"/>
              </a:solidFill>
              <a:latin typeface="GHEA Grapalat" pitchFamily="50" charset="0"/>
            </a:rPr>
            <a:t>կիութ</a:t>
          </a:r>
          <a:r>
            <a:rPr lang="af-ZA" sz="1600" kern="1200" smtClean="0">
              <a:solidFill>
                <a:schemeClr val="bg1"/>
              </a:solidFill>
              <a:latin typeface="GHEA Grapalat" pitchFamily="50" charset="0"/>
            </a:rPr>
            <a:t>­</a:t>
          </a:r>
          <a:r>
            <a:rPr lang="ru-RU" sz="1600" kern="1200" smtClean="0">
              <a:solidFill>
                <a:schemeClr val="bg1"/>
              </a:solidFill>
              <a:latin typeface="GHEA Grapalat" pitchFamily="50" charset="0"/>
            </a:rPr>
            <a:t>յան </a:t>
          </a:r>
          <a:r>
            <a:rPr lang="en-US" sz="1600" kern="1200" smtClean="0">
              <a:solidFill>
                <a:schemeClr val="bg1"/>
              </a:solidFill>
              <a:latin typeface="GHEA Grapalat" pitchFamily="50" charset="0"/>
            </a:rPr>
            <a:t>ապահովմանը</a:t>
          </a:r>
          <a:r>
            <a:rPr lang="af-ZA" sz="1600" kern="1200" smtClean="0">
              <a:solidFill>
                <a:schemeClr val="bg1"/>
              </a:solidFill>
              <a:latin typeface="GHEA Grapalat" pitchFamily="50" charset="0"/>
            </a:rPr>
            <a:t>: </a:t>
          </a:r>
          <a:endParaRPr lang="en-US" sz="1600" kern="1200">
            <a:solidFill>
              <a:schemeClr val="bg1"/>
            </a:solidFill>
          </a:endParaRPr>
        </a:p>
      </dsp:txBody>
      <dsp:txXfrm>
        <a:off x="45487" y="2407686"/>
        <a:ext cx="6843226" cy="8408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32564968-345A-4682-A805-EC8323664E4B}" type="datetimeFigureOut">
              <a:rPr lang="en-US"/>
              <a:pPr>
                <a:defRPr/>
              </a:pPr>
              <a:t>4/11/2019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B764FB1E-1990-41CA-9E5E-9A850C4DC5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92419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cxnSp>
          <p:nvCxnSpPr>
            <p:cNvPr id="10" name="Straight Connector 9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1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3ADDFB74-F340-4B21-B7FF-64793BE73763}" type="datetime1">
              <a:rPr lang="en-US"/>
              <a:pPr>
                <a:defRPr/>
              </a:pPr>
              <a:t>4/11/2019</a:t>
            </a:fld>
            <a:endParaRPr lang="en-US"/>
          </a:p>
        </p:txBody>
      </p:sp>
      <p:sp>
        <p:nvSpPr>
          <p:cNvPr id="12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C289DEB7-B878-4324-AE06-7255D610E9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584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9AEB34-9B37-4883-9AE6-061BA48030EB}" type="datetime1">
              <a:rPr lang="en-US"/>
              <a:pPr>
                <a:defRPr/>
              </a:pPr>
              <a:t>4/11/2019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0E734A-6398-44E6-87DF-7691020130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2604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B1265B-8792-4AA6-89FB-69E04DDA6FA9}" type="datetime1">
              <a:rPr lang="en-US"/>
              <a:pPr>
                <a:defRPr/>
              </a:pPr>
              <a:t>4/11/2019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DA70B5-7974-4564-9BA5-FFA0123897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782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0AEC49-296C-49FA-96FE-B315105DA20C}" type="datetime1">
              <a:rPr lang="en-US"/>
              <a:pPr>
                <a:defRPr/>
              </a:pPr>
              <a:t>4/11/2019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723D4B-4D3F-4DD0-8931-32B013DCB2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6192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evron 3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Chevron 4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23669C9-44D4-4A89-BDA9-74734B0C2A70}" type="datetime1">
              <a:rPr lang="en-US"/>
              <a:pPr>
                <a:defRPr/>
              </a:pPr>
              <a:t>4/11/2019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FB7141E-574F-4BD4-884B-598F0ED1A8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9807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263A3CC-6A24-45A3-BB9C-D30E25994BF6}" type="datetime1">
              <a:rPr lang="en-US"/>
              <a:pPr>
                <a:defRPr/>
              </a:pPr>
              <a:t>4/11/2019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F86700E-0F7E-49AF-B207-1B890705F5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8248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C8AEB58-AEE9-4D09-B2AA-7946DA147B49}" type="datetime1">
              <a:rPr lang="en-US"/>
              <a:pPr>
                <a:defRPr/>
              </a:pPr>
              <a:t>4/11/2019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45A1503-53CB-40AB-985F-9960AB0C08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275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0E59B8B-A719-4FB5-AA60-0FAF3BE5AA1E}" type="datetime1">
              <a:rPr lang="en-US"/>
              <a:pPr>
                <a:defRPr/>
              </a:pPr>
              <a:t>4/11/2019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8B458FF-511A-4A70-9DA6-3ED3D3168D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1362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A84FFE-C21A-4E19-9588-BF904926C1DE}" type="datetime1">
              <a:rPr lang="en-US"/>
              <a:pPr>
                <a:defRPr/>
              </a:pPr>
              <a:t>4/11/2019</a:t>
            </a:fld>
            <a:endParaRPr lang="en-US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5ED979-6D78-4F74-BD01-4AFF8B6F1B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2332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E2EB817-8579-4773-9809-D42831A2A327}" type="datetime1">
              <a:rPr lang="en-US"/>
              <a:pPr>
                <a:defRPr/>
              </a:pPr>
              <a:t>4/11/2019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D2037A2-410C-4A1C-977B-FE4532F453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4289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/>
        </p:nvSpPr>
        <p:spPr bwMode="auto">
          <a:xfrm>
            <a:off x="715963" y="5002213"/>
            <a:ext cx="3802062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-53975" y="5784850"/>
            <a:ext cx="380206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7" name="Right Triangle 6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hevron 8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Chevron 9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62FF2B46-D69E-4CA7-974F-3B3E67A86151}" type="datetime1">
              <a:rPr lang="en-US"/>
              <a:pPr>
                <a:defRPr/>
              </a:pPr>
              <a:t>4/11/2019</a:t>
            </a:fld>
            <a:endParaRPr lang="en-US"/>
          </a:p>
        </p:txBody>
      </p:sp>
      <p:sp>
        <p:nvSpPr>
          <p:cNvPr id="12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D71D44C7-80AF-449C-91E6-9433C7BCE2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6034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5963" y="5002213"/>
            <a:ext cx="3802062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975" y="5784850"/>
            <a:ext cx="380206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33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>
              <a:defRPr/>
            </a:pPr>
            <a:fld id="{89F5F7E1-39C1-49E4-A860-186BB7633EF9}" type="datetime1">
              <a:rPr lang="en-US"/>
              <a:pPr>
                <a:defRPr/>
              </a:pPr>
              <a:t>4/11/2019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>
              <a:defRPr/>
            </a:pPr>
            <a:fld id="{FE6AC738-1B02-4240-BB53-15BF2554C8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43" r:id="rId1"/>
    <p:sldLayoutId id="2147484339" r:id="rId2"/>
    <p:sldLayoutId id="2147484344" r:id="rId3"/>
    <p:sldLayoutId id="2147484345" r:id="rId4"/>
    <p:sldLayoutId id="2147484346" r:id="rId5"/>
    <p:sldLayoutId id="2147484347" r:id="rId6"/>
    <p:sldLayoutId id="2147484340" r:id="rId7"/>
    <p:sldLayoutId id="2147484348" r:id="rId8"/>
    <p:sldLayoutId id="2147484349" r:id="rId9"/>
    <p:sldLayoutId id="2147484341" r:id="rId10"/>
    <p:sldLayoutId id="2147484342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200" y="1828800"/>
            <a:ext cx="6858000" cy="9906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mtClean="0">
                <a:ln>
                  <a:solidFill>
                    <a:schemeClr val="accent1"/>
                  </a:solidFill>
                </a:ln>
                <a:cs typeface="Aharoni" pitchFamily="2" charset="-79"/>
              </a:rPr>
              <a:t/>
            </a:r>
            <a:br>
              <a:rPr lang="en-US" smtClean="0">
                <a:ln>
                  <a:solidFill>
                    <a:schemeClr val="accent1"/>
                  </a:solidFill>
                </a:ln>
                <a:cs typeface="Aharoni" pitchFamily="2" charset="-79"/>
              </a:rPr>
            </a:br>
            <a:endParaRPr lang="en-US">
              <a:ln>
                <a:solidFill>
                  <a:schemeClr val="accent1"/>
                </a:solidFill>
              </a:ln>
              <a:cs typeface="Aharoni" pitchFamily="2" charset="-79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09600" y="1938516"/>
            <a:ext cx="8001000" cy="126188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400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GHEA Grapalat" pitchFamily="50" charset="0"/>
              </a:rPr>
              <a:t>ԵԼՈՒՅԹԻ ՀԱՄԱՌՈՏԱԳԻՐ</a:t>
            </a:r>
          </a:p>
          <a:p>
            <a:pPr algn="ctr"/>
            <a:r>
              <a:rPr lang="en-US" sz="3200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GHEA Grapalat" pitchFamily="50" charset="0"/>
              </a:rPr>
              <a:t>(10.04.2019)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846B58-4B62-4751-A1BE-3C6AE41815AC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7200" y="76200"/>
            <a:ext cx="8229600" cy="6269038"/>
          </a:xfrm>
        </p:spPr>
        <p:txBody>
          <a:bodyPr/>
          <a:lstStyle/>
          <a:p>
            <a:pPr marL="107950" indent="425450" algn="just">
              <a:buNone/>
            </a:pPr>
            <a:r>
              <a:rPr lang="hy-AM" sz="1600" b="1" i="1">
                <a:latin typeface="GHEA Grapalat" pitchFamily="50" charset="0"/>
              </a:rPr>
              <a:t>Ի՞ՆՉ ԱՆԵԼ</a:t>
            </a:r>
            <a:endParaRPr lang="en-US" sz="1600" i="1">
              <a:latin typeface="GHEA Grapalat" pitchFamily="50" charset="0"/>
            </a:endParaRPr>
          </a:p>
          <a:p>
            <a:pPr marL="107950" indent="425450" algn="just">
              <a:buNone/>
            </a:pPr>
            <a:r>
              <a:rPr lang="hy-AM" sz="1600" smtClean="0">
                <a:latin typeface="GHEA Grapalat" pitchFamily="50" charset="0"/>
              </a:rPr>
              <a:t>Տարեկան </a:t>
            </a:r>
            <a:r>
              <a:rPr lang="hy-AM" sz="1600">
                <a:latin typeface="GHEA Grapalat" pitchFamily="50" charset="0"/>
              </a:rPr>
              <a:t>հաղորդման մեջ ներկայացրել ենք ռազմավարական 18 ուղղու­թյուն­ներ: Բոլորը փոխկապակցված ու փոխլրացնող են, մոտեցումը համա­կարգային է, հատվածական կամ այսրոպեական լուծումները չեն կարող ակն­կալվող արդյունքներն ապահովել: Մենք հստակ առանձնացրել են ճգնաժամային և ֆունկ­ցիոնալ կառա­վար­ման խնդիրներն ու դրանց ցուցաբերում ենք համարժեք մո­տեցում:</a:t>
            </a:r>
            <a:endParaRPr lang="en-US" sz="1600">
              <a:latin typeface="GHEA Grapalat" pitchFamily="50" charset="0"/>
            </a:endParaRPr>
          </a:p>
          <a:p>
            <a:pPr marL="107950" indent="425450" algn="just">
              <a:buNone/>
            </a:pPr>
            <a:r>
              <a:rPr lang="hy-AM" sz="1600">
                <a:latin typeface="GHEA Grapalat" pitchFamily="50" charset="0"/>
              </a:rPr>
              <a:t>Հատկապես </a:t>
            </a:r>
            <a:r>
              <a:rPr lang="hy-AM" sz="1600" smtClean="0">
                <a:latin typeface="GHEA Grapalat" pitchFamily="50" charset="0"/>
              </a:rPr>
              <a:t>կարևո</a:t>
            </a:r>
            <a:r>
              <a:rPr lang="en-US" sz="1600" smtClean="0">
                <a:latin typeface="GHEA Grapalat" pitchFamily="50" charset="0"/>
              </a:rPr>
              <a:t>ր</a:t>
            </a:r>
            <a:r>
              <a:rPr lang="hy-AM" sz="1600" smtClean="0">
                <a:latin typeface="GHEA Grapalat" pitchFamily="50" charset="0"/>
              </a:rPr>
              <a:t>ում </a:t>
            </a:r>
            <a:r>
              <a:rPr lang="hy-AM" sz="1600">
                <a:latin typeface="GHEA Grapalat" pitchFamily="50" charset="0"/>
              </a:rPr>
              <a:t>ենք այնպիսի նպատակային ծրագրերի </a:t>
            </a:r>
            <a:r>
              <a:rPr lang="hy-AM" sz="1600" smtClean="0">
                <a:latin typeface="GHEA Grapalat" pitchFamily="50" charset="0"/>
              </a:rPr>
              <a:t>իրականա</a:t>
            </a:r>
            <a:r>
              <a:rPr lang="en-US" sz="1600" smtClean="0">
                <a:latin typeface="GHEA Grapalat" pitchFamily="50" charset="0"/>
              </a:rPr>
              <a:t>-</a:t>
            </a:r>
            <a:r>
              <a:rPr lang="hy-AM" sz="1600" smtClean="0">
                <a:latin typeface="GHEA Grapalat" pitchFamily="50" charset="0"/>
              </a:rPr>
              <a:t>ցումը</a:t>
            </a:r>
            <a:r>
              <a:rPr lang="hy-AM" sz="1600">
                <a:latin typeface="GHEA Grapalat" pitchFamily="50" charset="0"/>
              </a:rPr>
              <a:t>, որոնք վերաբերում են.</a:t>
            </a:r>
            <a:endParaRPr lang="en-US" sz="1600">
              <a:latin typeface="GHEA Grapalat" pitchFamily="50" charset="0"/>
            </a:endParaRPr>
          </a:p>
          <a:p>
            <a:pPr marL="107950" lvl="0" indent="425450" algn="just">
              <a:buNone/>
            </a:pPr>
            <a:r>
              <a:rPr lang="en-US" sz="1600" smtClean="0">
                <a:solidFill>
                  <a:srgbClr val="00B0F0"/>
                </a:solidFill>
                <a:latin typeface="GHEA Grapalat" pitchFamily="50" charset="0"/>
              </a:rPr>
              <a:t>-</a:t>
            </a:r>
            <a:r>
              <a:rPr lang="en-US" sz="1600" smtClean="0">
                <a:solidFill>
                  <a:srgbClr val="C00000"/>
                </a:solidFill>
                <a:latin typeface="GHEA Grapalat" pitchFamily="50" charset="0"/>
              </a:rPr>
              <a:t> </a:t>
            </a:r>
            <a:r>
              <a:rPr lang="en-US" sz="1600" smtClean="0">
                <a:solidFill>
                  <a:srgbClr val="00B0F0"/>
                </a:solidFill>
                <a:latin typeface="GHEA Grapalat" pitchFamily="50" charset="0"/>
              </a:rPr>
              <a:t>էլեկտրոնային </a:t>
            </a:r>
            <a:r>
              <a:rPr lang="en-US" sz="1600">
                <a:solidFill>
                  <a:srgbClr val="00B0F0"/>
                </a:solidFill>
                <a:latin typeface="GHEA Grapalat" pitchFamily="50" charset="0"/>
              </a:rPr>
              <a:t>արդարադատության փուլային ներդրմանը,</a:t>
            </a:r>
          </a:p>
          <a:p>
            <a:pPr marL="107950" lvl="0" indent="425450" algn="just">
              <a:buNone/>
            </a:pPr>
            <a:r>
              <a:rPr lang="en-US" sz="1600" smtClean="0">
                <a:solidFill>
                  <a:srgbClr val="00B0F0"/>
                </a:solidFill>
                <a:latin typeface="GHEA Grapalat" pitchFamily="50" charset="0"/>
              </a:rPr>
              <a:t>- դատական </a:t>
            </a:r>
            <a:r>
              <a:rPr lang="en-US" sz="1600">
                <a:solidFill>
                  <a:srgbClr val="00B0F0"/>
                </a:solidFill>
                <a:latin typeface="GHEA Grapalat" pitchFamily="50" charset="0"/>
              </a:rPr>
              <a:t>գործերի կառավարման ժամանակակից թվայնացված համա­կարգին,</a:t>
            </a:r>
          </a:p>
          <a:p>
            <a:pPr marL="107950" lvl="0" indent="425450" algn="just">
              <a:buNone/>
            </a:pPr>
            <a:r>
              <a:rPr lang="en-US" sz="1600" smtClean="0">
                <a:solidFill>
                  <a:srgbClr val="00B0F0"/>
                </a:solidFill>
                <a:latin typeface="GHEA Grapalat" pitchFamily="50" charset="0"/>
              </a:rPr>
              <a:t>- արդարադատության </a:t>
            </a:r>
            <a:r>
              <a:rPr lang="en-US" sz="1600">
                <a:solidFill>
                  <a:srgbClr val="00B0F0"/>
                </a:solidFill>
                <a:latin typeface="GHEA Grapalat" pitchFamily="50" charset="0"/>
              </a:rPr>
              <a:t>համակարգային մշտադիտարկմանը,</a:t>
            </a:r>
          </a:p>
          <a:p>
            <a:pPr marL="107950" lvl="0" indent="425450" algn="just">
              <a:buNone/>
            </a:pPr>
            <a:r>
              <a:rPr lang="en-US" sz="1600" smtClean="0">
                <a:solidFill>
                  <a:srgbClr val="00B0F0"/>
                </a:solidFill>
                <a:latin typeface="GHEA Grapalat" pitchFamily="50" charset="0"/>
              </a:rPr>
              <a:t>- արդարադատության </a:t>
            </a:r>
            <a:r>
              <a:rPr lang="en-US" sz="1600">
                <a:solidFill>
                  <a:srgbClr val="00B0F0"/>
                </a:solidFill>
                <a:latin typeface="GHEA Grapalat" pitchFamily="50" charset="0"/>
              </a:rPr>
              <a:t>ծախսատարության կրճատմանը,</a:t>
            </a:r>
          </a:p>
          <a:p>
            <a:pPr marL="107950" lvl="0" indent="425450" algn="just">
              <a:buNone/>
            </a:pPr>
            <a:r>
              <a:rPr lang="en-US" sz="1600" smtClean="0">
                <a:solidFill>
                  <a:srgbClr val="00B0F0"/>
                </a:solidFill>
                <a:latin typeface="GHEA Grapalat" pitchFamily="50" charset="0"/>
              </a:rPr>
              <a:t>- դատական </a:t>
            </a:r>
            <a:r>
              <a:rPr lang="en-US" sz="1600">
                <a:solidFill>
                  <a:srgbClr val="00B0F0"/>
                </a:solidFill>
                <a:latin typeface="GHEA Grapalat" pitchFamily="50" charset="0"/>
              </a:rPr>
              <a:t>արխիվների և ընթացիկ գործերի ամբողջական թվայնացման համակարգի արմատավորմանը,</a:t>
            </a:r>
          </a:p>
          <a:p>
            <a:pPr marL="107950" lvl="0" indent="425450" algn="just">
              <a:buNone/>
            </a:pPr>
            <a:r>
              <a:rPr lang="en-US" sz="1600" smtClean="0">
                <a:solidFill>
                  <a:srgbClr val="00B0F0"/>
                </a:solidFill>
                <a:latin typeface="GHEA Grapalat" pitchFamily="50" charset="0"/>
              </a:rPr>
              <a:t>- դատարանների </a:t>
            </a:r>
            <a:r>
              <a:rPr lang="en-US" sz="1600">
                <a:solidFill>
                  <a:srgbClr val="00B0F0"/>
                </a:solidFill>
                <a:latin typeface="GHEA Grapalat" pitchFamily="50" charset="0"/>
              </a:rPr>
              <a:t>շենքային ու նյութատեխնիկական պայմանների որակական բարելավմանը,</a:t>
            </a:r>
          </a:p>
          <a:p>
            <a:pPr marL="107950" lvl="0" indent="425450" algn="just">
              <a:buNone/>
            </a:pPr>
            <a:r>
              <a:rPr lang="en-US" sz="1600" smtClean="0">
                <a:solidFill>
                  <a:srgbClr val="00B0F0"/>
                </a:solidFill>
                <a:latin typeface="GHEA Grapalat" pitchFamily="50" charset="0"/>
              </a:rPr>
              <a:t>- դատարանների </a:t>
            </a:r>
            <a:r>
              <a:rPr lang="en-US" sz="1600">
                <a:solidFill>
                  <a:srgbClr val="00B0F0"/>
                </a:solidFill>
                <a:latin typeface="GHEA Grapalat" pitchFamily="50" charset="0"/>
              </a:rPr>
              <a:t>ու դատավորների նյութական ու սոցիալական անկախու­թյան անհրաժեշտ ու բավարար երաշխիքների ապահովմանը, </a:t>
            </a:r>
          </a:p>
          <a:p>
            <a:pPr marL="107950" lvl="0" indent="425450" algn="just">
              <a:buNone/>
            </a:pPr>
            <a:r>
              <a:rPr lang="en-US" sz="1600" smtClean="0">
                <a:solidFill>
                  <a:srgbClr val="00B0F0"/>
                </a:solidFill>
                <a:latin typeface="GHEA Grapalat" pitchFamily="50" charset="0"/>
              </a:rPr>
              <a:t>- դատավորների </a:t>
            </a:r>
            <a:r>
              <a:rPr lang="en-US" sz="1600">
                <a:solidFill>
                  <a:srgbClr val="00B0F0"/>
                </a:solidFill>
                <a:latin typeface="GHEA Grapalat" pitchFamily="50" charset="0"/>
              </a:rPr>
              <a:t>օպտիմալ ծանրաբեռնվածության ապահովմանը, նրանց գոր­­ծունեության գնահատման՝ օբյեկտիվ չափանիշների վրա խարսխված համակարգի ներդրմանը և այլն:</a:t>
            </a:r>
          </a:p>
          <a:p>
            <a:pPr marL="0" indent="0" algn="just">
              <a:buNone/>
              <a:defRPr/>
            </a:pPr>
            <a:endParaRPr lang="en-US" sz="1600" smtClean="0">
              <a:latin typeface="GHEA Grapalat" pitchFamily="50" charset="0"/>
            </a:endParaRPr>
          </a:p>
          <a:p>
            <a:pPr marL="0" indent="0" algn="just">
              <a:buNone/>
              <a:defRPr/>
            </a:pPr>
            <a:endParaRPr lang="en-US" sz="1500" smtClean="0">
              <a:latin typeface="GHEA Grapalat" pitchFamily="5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201811-B0F0-4E62-8A24-3DDA5361D597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7200" y="665162"/>
            <a:ext cx="8229600" cy="6269038"/>
          </a:xfrm>
        </p:spPr>
        <p:txBody>
          <a:bodyPr/>
          <a:lstStyle/>
          <a:p>
            <a:pPr marL="107950" indent="425450" algn="just">
              <a:buNone/>
            </a:pPr>
            <a:r>
              <a:rPr lang="en-US" sz="1600">
                <a:latin typeface="GHEA Grapalat" pitchFamily="50" charset="0"/>
              </a:rPr>
              <a:t>Դրանք բոլորն անհրաժեշտ պայմաններ </a:t>
            </a:r>
            <a:r>
              <a:rPr lang="en-US" sz="1600" smtClean="0">
                <a:latin typeface="GHEA Grapalat" pitchFamily="50" charset="0"/>
              </a:rPr>
              <a:t>են սուբյեկտիվ գործոնի ազդեցությունը նվազագույնի հասցնելու, </a:t>
            </a:r>
            <a:r>
              <a:rPr lang="en-US" sz="1600">
                <a:latin typeface="GHEA Grapalat" pitchFamily="50" charset="0"/>
              </a:rPr>
              <a:t>անկախ, անաչառ, մատչելի, արդ­յունավետ ու հաշվետու արդարադատություն ունենալու համար:</a:t>
            </a:r>
          </a:p>
          <a:p>
            <a:pPr marL="107950" indent="425450" algn="just">
              <a:buNone/>
            </a:pPr>
            <a:endParaRPr lang="en-US" sz="1600" smtClean="0">
              <a:latin typeface="GHEA Grapalat" pitchFamily="50" charset="0"/>
            </a:endParaRPr>
          </a:p>
          <a:p>
            <a:pPr marL="107950" indent="425450" algn="just">
              <a:buNone/>
            </a:pPr>
            <a:r>
              <a:rPr lang="en-US" sz="1600" smtClean="0">
                <a:latin typeface="GHEA Grapalat" pitchFamily="50" charset="0"/>
              </a:rPr>
              <a:t>Ռազմավարական </a:t>
            </a:r>
            <a:r>
              <a:rPr lang="en-US" sz="1600">
                <a:latin typeface="GHEA Grapalat" pitchFamily="50" charset="0"/>
              </a:rPr>
              <a:t>առաջնահերթությունների վերաբերյալ բոլոր մանրամաս­նե­րին, ինչպես նաև Բարձրագույն դատական խորհրդի կողմից դրանց իրականացման ուղղությամբ նախաձեռնված քայլերին ու հայեցակարգային մոտեցումներին դուք կարող եք </a:t>
            </a:r>
            <a:r>
              <a:rPr lang="en-US" sz="1600" smtClean="0">
                <a:latin typeface="GHEA Grapalat" pitchFamily="50" charset="0"/>
              </a:rPr>
              <a:t>ծանոթանալ՝ </a:t>
            </a:r>
            <a:r>
              <a:rPr lang="en-US" sz="1600">
                <a:latin typeface="GHEA Grapalat" pitchFamily="50" charset="0"/>
              </a:rPr>
              <a:t>ուսումնասիրելով ներկայացված Տարեկան հաղորդումը:   </a:t>
            </a:r>
          </a:p>
          <a:p>
            <a:pPr marL="107950" indent="425450" algn="just">
              <a:buNone/>
            </a:pPr>
            <a:endParaRPr lang="en-US" sz="1600" smtClean="0">
              <a:latin typeface="GHEA Grapalat" pitchFamily="50" charset="0"/>
            </a:endParaRPr>
          </a:p>
          <a:p>
            <a:pPr marL="107950" indent="425450" algn="just">
              <a:buNone/>
            </a:pPr>
            <a:r>
              <a:rPr lang="en-US" sz="1600" smtClean="0">
                <a:solidFill>
                  <a:srgbClr val="0070C0"/>
                </a:solidFill>
                <a:latin typeface="GHEA Grapalat" pitchFamily="50" charset="0"/>
              </a:rPr>
              <a:t>Ցանկանում </a:t>
            </a:r>
            <a:r>
              <a:rPr lang="en-US" sz="1600">
                <a:solidFill>
                  <a:srgbClr val="0070C0"/>
                </a:solidFill>
                <a:latin typeface="GHEA Grapalat" pitchFamily="50" charset="0"/>
              </a:rPr>
              <a:t>եմ Բարձրագույն դատական խորհրդի անունից շնորհակալություն հայտնել Հայաստանի Հանրապետության Կառավարու­թյանը և միջազգային բոլոր կառույցներին՝ բարեփոխումների այս բարդ գործընթացում մեզ աջակցելու համար: Մեր հորդորն է նաև Արդարադատության նախարարությանը, որպեսզի Կառավարու­թյան ռազմավարական ծրագրերի մշակման շրջանակներում պատշաճ ուշադրություն դարձվի Խորհրդի կողմից ներկայացվող մոտեցումներին և ուժերի համադրմամբ կա­րողնանք արագ արդյունքներ արձանագրել ու երաշխավորել անկախ դատական իշխանության առկայությունը մեր երկրում: </a:t>
            </a:r>
          </a:p>
          <a:p>
            <a:pPr marL="0" indent="0" algn="just">
              <a:buNone/>
              <a:defRPr/>
            </a:pPr>
            <a:endParaRPr lang="en-US" sz="1600" smtClean="0">
              <a:latin typeface="GHEA Grapalat" pitchFamily="50" charset="0"/>
            </a:endParaRPr>
          </a:p>
          <a:p>
            <a:pPr marL="0" indent="0" algn="just">
              <a:buNone/>
              <a:defRPr/>
            </a:pPr>
            <a:endParaRPr lang="en-US" sz="1600" smtClean="0">
              <a:latin typeface="GHEA Grapalat" pitchFamily="50" charset="0"/>
            </a:endParaRPr>
          </a:p>
          <a:p>
            <a:pPr marL="0" indent="406400" algn="just">
              <a:buFont typeface="Wingdings 3" pitchFamily="18" charset="2"/>
              <a:buNone/>
              <a:defRPr/>
            </a:pPr>
            <a:r>
              <a:rPr lang="en-US" sz="1500" smtClean="0"/>
              <a:t>		</a:t>
            </a:r>
            <a:r>
              <a:rPr lang="en-US" sz="1500" b="1" smtClean="0"/>
              <a:t>Գ. Հարությունյան  -  Բարձրագույն դատական խորհրդի նախագահ</a:t>
            </a:r>
            <a:endParaRPr lang="en-US" sz="1500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Content Placeholder 2"/>
          <p:cNvSpPr>
            <a:spLocks noGrp="1"/>
          </p:cNvSpPr>
          <p:nvPr>
            <p:ph idx="1"/>
          </p:nvPr>
        </p:nvSpPr>
        <p:spPr>
          <a:xfrm>
            <a:off x="457200" y="817563"/>
            <a:ext cx="8229600" cy="6269037"/>
          </a:xfrm>
        </p:spPr>
        <p:txBody>
          <a:bodyPr/>
          <a:lstStyle/>
          <a:p>
            <a:pPr marL="107950" indent="425450">
              <a:buNone/>
            </a:pPr>
            <a:r>
              <a:rPr lang="en-US" sz="1600" smtClean="0">
                <a:solidFill>
                  <a:srgbClr val="0070C0"/>
                </a:solidFill>
                <a:latin typeface="GHEA Grapalat" pitchFamily="50" charset="0"/>
              </a:rPr>
              <a:t>Մեծահարգ պարոն Վարչապետ,</a:t>
            </a:r>
          </a:p>
          <a:p>
            <a:pPr marL="107950" indent="425450">
              <a:buNone/>
            </a:pPr>
            <a:r>
              <a:rPr lang="en-US" sz="1600" err="1" smtClean="0">
                <a:solidFill>
                  <a:srgbClr val="0070C0"/>
                </a:solidFill>
                <a:latin typeface="GHEA Grapalat" pitchFamily="50" charset="0"/>
              </a:rPr>
              <a:t>Հարգելի</a:t>
            </a:r>
            <a:r>
              <a:rPr lang="en-US" sz="1600" smtClean="0">
                <a:solidFill>
                  <a:srgbClr val="0070C0"/>
                </a:solidFill>
                <a:latin typeface="GHEA Grapalat" pitchFamily="50" charset="0"/>
              </a:rPr>
              <a:t> </a:t>
            </a:r>
            <a:r>
              <a:rPr lang="en-US" sz="1600" err="1">
                <a:solidFill>
                  <a:srgbClr val="0070C0"/>
                </a:solidFill>
                <a:latin typeface="GHEA Grapalat" pitchFamily="50" charset="0"/>
              </a:rPr>
              <a:t>հյուրեր</a:t>
            </a:r>
            <a:r>
              <a:rPr lang="en-US" sz="1600">
                <a:solidFill>
                  <a:srgbClr val="0070C0"/>
                </a:solidFill>
                <a:latin typeface="GHEA Grapalat" pitchFamily="50" charset="0"/>
              </a:rPr>
              <a:t>,</a:t>
            </a:r>
          </a:p>
          <a:p>
            <a:pPr marL="107950" indent="425450">
              <a:buNone/>
            </a:pPr>
            <a:r>
              <a:rPr lang="en-US" sz="1600" err="1" smtClean="0">
                <a:solidFill>
                  <a:srgbClr val="0070C0"/>
                </a:solidFill>
                <a:latin typeface="GHEA Grapalat" pitchFamily="50" charset="0"/>
              </a:rPr>
              <a:t>Գործընկերներ</a:t>
            </a:r>
            <a:r>
              <a:rPr lang="en-US" sz="1600">
                <a:solidFill>
                  <a:srgbClr val="0070C0"/>
                </a:solidFill>
                <a:latin typeface="GHEA Grapalat" pitchFamily="50" charset="0"/>
              </a:rPr>
              <a:t>,</a:t>
            </a:r>
          </a:p>
          <a:p>
            <a:pPr marL="109537" indent="0">
              <a:buNone/>
            </a:pPr>
            <a:r>
              <a:rPr lang="en-US" sz="1600">
                <a:latin typeface="GHEA Grapalat" pitchFamily="50" charset="0"/>
              </a:rPr>
              <a:t> </a:t>
            </a:r>
          </a:p>
          <a:p>
            <a:pPr marL="107950" indent="425450" algn="just">
              <a:buNone/>
            </a:pPr>
            <a:r>
              <a:rPr lang="en-US" sz="1600" smtClean="0">
                <a:latin typeface="GHEA Grapalat" pitchFamily="50" charset="0"/>
              </a:rPr>
              <a:t>Շնորհակալություն </a:t>
            </a:r>
            <a:r>
              <a:rPr lang="en-US" sz="1600" err="1">
                <a:latin typeface="GHEA Grapalat" pitchFamily="50" charset="0"/>
              </a:rPr>
              <a:t>եմ</a:t>
            </a:r>
            <a:r>
              <a:rPr lang="en-US" sz="1600">
                <a:latin typeface="GHEA Grapalat" pitchFamily="50" charset="0"/>
              </a:rPr>
              <a:t> </a:t>
            </a:r>
            <a:r>
              <a:rPr lang="en-US" sz="1600" err="1">
                <a:latin typeface="GHEA Grapalat" pitchFamily="50" charset="0"/>
              </a:rPr>
              <a:t>հայտնում</a:t>
            </a:r>
            <a:r>
              <a:rPr lang="en-US" sz="1600">
                <a:latin typeface="GHEA Grapalat" pitchFamily="50" charset="0"/>
              </a:rPr>
              <a:t> </a:t>
            </a:r>
            <a:r>
              <a:rPr lang="en-US" sz="1600" err="1">
                <a:latin typeface="GHEA Grapalat" pitchFamily="50" charset="0"/>
              </a:rPr>
              <a:t>մեր</a:t>
            </a:r>
            <a:r>
              <a:rPr lang="en-US" sz="1600">
                <a:latin typeface="GHEA Grapalat" pitchFamily="50" charset="0"/>
              </a:rPr>
              <a:t> </a:t>
            </a:r>
            <a:r>
              <a:rPr lang="en-US" sz="1600" err="1">
                <a:latin typeface="GHEA Grapalat" pitchFamily="50" charset="0"/>
              </a:rPr>
              <a:t>հրավերն</a:t>
            </a:r>
            <a:r>
              <a:rPr lang="en-US" sz="1600">
                <a:latin typeface="GHEA Grapalat" pitchFamily="50" charset="0"/>
              </a:rPr>
              <a:t> </a:t>
            </a:r>
            <a:r>
              <a:rPr lang="en-US" sz="1600" err="1">
                <a:latin typeface="GHEA Grapalat" pitchFamily="50" charset="0"/>
              </a:rPr>
              <a:t>ընդունելու</a:t>
            </a:r>
            <a:r>
              <a:rPr lang="en-US" sz="1600">
                <a:latin typeface="GHEA Grapalat" pitchFamily="50" charset="0"/>
              </a:rPr>
              <a:t> և </a:t>
            </a:r>
            <a:r>
              <a:rPr lang="en-US" sz="1600" err="1">
                <a:latin typeface="GHEA Grapalat" pitchFamily="50" charset="0"/>
              </a:rPr>
              <a:t>այս</a:t>
            </a:r>
            <a:r>
              <a:rPr lang="en-US" sz="1600">
                <a:latin typeface="GHEA Grapalat" pitchFamily="50" charset="0"/>
              </a:rPr>
              <a:t> </a:t>
            </a:r>
            <a:r>
              <a:rPr lang="en-US" sz="1600" err="1">
                <a:latin typeface="GHEA Grapalat" pitchFamily="50" charset="0"/>
              </a:rPr>
              <a:t>ընդունելու­թյանը</a:t>
            </a:r>
            <a:r>
              <a:rPr lang="en-US" sz="1600">
                <a:latin typeface="GHEA Grapalat" pitchFamily="50" charset="0"/>
              </a:rPr>
              <a:t> </a:t>
            </a:r>
            <a:r>
              <a:rPr lang="en-US" sz="1600" err="1">
                <a:latin typeface="GHEA Grapalat" pitchFamily="50" charset="0"/>
              </a:rPr>
              <a:t>ներկա</a:t>
            </a:r>
            <a:r>
              <a:rPr lang="en-US" sz="1600">
                <a:latin typeface="GHEA Grapalat" pitchFamily="50" charset="0"/>
              </a:rPr>
              <a:t> </a:t>
            </a:r>
            <a:r>
              <a:rPr lang="en-US" sz="1600" err="1">
                <a:latin typeface="GHEA Grapalat" pitchFamily="50" charset="0"/>
              </a:rPr>
              <a:t>գտնվելու</a:t>
            </a:r>
            <a:r>
              <a:rPr lang="en-US" sz="1600">
                <a:latin typeface="GHEA Grapalat" pitchFamily="50" charset="0"/>
              </a:rPr>
              <a:t> </a:t>
            </a:r>
            <a:r>
              <a:rPr lang="en-US" sz="1600" err="1">
                <a:latin typeface="GHEA Grapalat" pitchFamily="50" charset="0"/>
              </a:rPr>
              <a:t>համար</a:t>
            </a:r>
            <a:r>
              <a:rPr lang="en-US" sz="1600">
                <a:latin typeface="GHEA Grapalat" pitchFamily="50" charset="0"/>
              </a:rPr>
              <a:t>: </a:t>
            </a:r>
          </a:p>
          <a:p>
            <a:pPr marL="107950" indent="425450" algn="just">
              <a:buNone/>
            </a:pPr>
            <a:r>
              <a:rPr lang="en-US" sz="1600" err="1">
                <a:latin typeface="GHEA Grapalat" pitchFamily="50" charset="0"/>
              </a:rPr>
              <a:t>Նշելով</a:t>
            </a:r>
            <a:r>
              <a:rPr lang="en-US" sz="1600">
                <a:latin typeface="GHEA Grapalat" pitchFamily="50" charset="0"/>
              </a:rPr>
              <a:t> </a:t>
            </a:r>
            <a:r>
              <a:rPr lang="en-US" sz="1600" err="1">
                <a:latin typeface="GHEA Grapalat" pitchFamily="50" charset="0"/>
              </a:rPr>
              <a:t>Բարձրագույն</a:t>
            </a:r>
            <a:r>
              <a:rPr lang="en-US" sz="1600">
                <a:latin typeface="GHEA Grapalat" pitchFamily="50" charset="0"/>
              </a:rPr>
              <a:t> դատական </a:t>
            </a:r>
            <a:r>
              <a:rPr lang="en-US" sz="1600" err="1">
                <a:latin typeface="GHEA Grapalat" pitchFamily="50" charset="0"/>
              </a:rPr>
              <a:t>խորհրդի</a:t>
            </a:r>
            <a:r>
              <a:rPr lang="en-US" sz="1600">
                <a:latin typeface="GHEA Grapalat" pitchFamily="50" charset="0"/>
              </a:rPr>
              <a:t> </a:t>
            </a:r>
            <a:r>
              <a:rPr lang="en-US" sz="1600" err="1">
                <a:latin typeface="GHEA Grapalat" pitchFamily="50" charset="0"/>
              </a:rPr>
              <a:t>գործունեության</a:t>
            </a:r>
            <a:r>
              <a:rPr lang="en-US" sz="1600">
                <a:latin typeface="GHEA Grapalat" pitchFamily="50" charset="0"/>
              </a:rPr>
              <a:t> </a:t>
            </a:r>
            <a:r>
              <a:rPr lang="en-US" sz="1600" err="1">
                <a:latin typeface="GHEA Grapalat" pitchFamily="50" charset="0"/>
              </a:rPr>
              <a:t>մեկ</a:t>
            </a:r>
            <a:r>
              <a:rPr lang="en-US" sz="1600">
                <a:latin typeface="GHEA Grapalat" pitchFamily="50" charset="0"/>
              </a:rPr>
              <a:t> </a:t>
            </a:r>
            <a:r>
              <a:rPr lang="en-US" sz="1600" smtClean="0">
                <a:latin typeface="GHEA Grapalat" pitchFamily="50" charset="0"/>
              </a:rPr>
              <a:t>տարին</a:t>
            </a:r>
            <a:r>
              <a:rPr lang="en-US" sz="1600">
                <a:latin typeface="GHEA Grapalat" pitchFamily="50" charset="0"/>
              </a:rPr>
              <a:t>՝</a:t>
            </a:r>
            <a:r>
              <a:rPr lang="en-US" sz="1600" smtClean="0">
                <a:latin typeface="GHEA Grapalat" pitchFamily="50" charset="0"/>
              </a:rPr>
              <a:t> </a:t>
            </a:r>
            <a:r>
              <a:rPr lang="en-US" sz="1600" err="1">
                <a:latin typeface="GHEA Grapalat" pitchFamily="50" charset="0"/>
              </a:rPr>
              <a:t>ցան­կանում</a:t>
            </a:r>
            <a:r>
              <a:rPr lang="en-US" sz="1600">
                <a:latin typeface="GHEA Grapalat" pitchFamily="50" charset="0"/>
              </a:rPr>
              <a:t> </a:t>
            </a:r>
            <a:r>
              <a:rPr lang="en-US" sz="1600" err="1">
                <a:latin typeface="GHEA Grapalat" pitchFamily="50" charset="0"/>
              </a:rPr>
              <a:t>ենք</a:t>
            </a:r>
            <a:r>
              <a:rPr lang="en-US" sz="1600">
                <a:latin typeface="GHEA Grapalat" pitchFamily="50" charset="0"/>
              </a:rPr>
              <a:t> </a:t>
            </a:r>
            <a:r>
              <a:rPr lang="en-US" sz="1600" err="1">
                <a:latin typeface="GHEA Grapalat" pitchFamily="50" charset="0"/>
              </a:rPr>
              <a:t>Ձեզ</a:t>
            </a:r>
            <a:r>
              <a:rPr lang="en-US" sz="1600">
                <a:latin typeface="GHEA Grapalat" pitchFamily="50" charset="0"/>
              </a:rPr>
              <a:t> </a:t>
            </a:r>
            <a:r>
              <a:rPr lang="en-US" sz="1600" err="1">
                <a:latin typeface="GHEA Grapalat" pitchFamily="50" charset="0"/>
              </a:rPr>
              <a:t>ամփոփ</a:t>
            </a:r>
            <a:r>
              <a:rPr lang="en-US" sz="1600">
                <a:latin typeface="GHEA Grapalat" pitchFamily="50" charset="0"/>
              </a:rPr>
              <a:t> </a:t>
            </a:r>
            <a:r>
              <a:rPr lang="en-US" sz="1600" err="1">
                <a:latin typeface="GHEA Grapalat" pitchFamily="50" charset="0"/>
              </a:rPr>
              <a:t>ներկայացնել</a:t>
            </a:r>
            <a:r>
              <a:rPr lang="en-US" sz="1600">
                <a:latin typeface="GHEA Grapalat" pitchFamily="50" charset="0"/>
              </a:rPr>
              <a:t> </a:t>
            </a:r>
            <a:r>
              <a:rPr lang="en-US" sz="1600" err="1">
                <a:latin typeface="GHEA Grapalat" pitchFamily="50" charset="0"/>
              </a:rPr>
              <a:t>ոչ</a:t>
            </a:r>
            <a:r>
              <a:rPr lang="en-US" sz="1600">
                <a:latin typeface="GHEA Grapalat" pitchFamily="50" charset="0"/>
              </a:rPr>
              <a:t> </a:t>
            </a:r>
            <a:r>
              <a:rPr lang="en-US" sz="1600" err="1">
                <a:latin typeface="GHEA Grapalat" pitchFamily="50" charset="0"/>
              </a:rPr>
              <a:t>միայն</a:t>
            </a:r>
            <a:r>
              <a:rPr lang="en-US" sz="1600">
                <a:latin typeface="GHEA Grapalat" pitchFamily="50" charset="0"/>
              </a:rPr>
              <a:t> </a:t>
            </a:r>
            <a:r>
              <a:rPr lang="en-US" sz="1600" err="1">
                <a:latin typeface="GHEA Grapalat" pitchFamily="50" charset="0"/>
              </a:rPr>
              <a:t>կատարված</a:t>
            </a:r>
            <a:r>
              <a:rPr lang="en-US" sz="1600">
                <a:latin typeface="GHEA Grapalat" pitchFamily="50" charset="0"/>
              </a:rPr>
              <a:t> </a:t>
            </a:r>
            <a:r>
              <a:rPr lang="en-US" sz="1600" err="1">
                <a:latin typeface="GHEA Grapalat" pitchFamily="50" charset="0"/>
              </a:rPr>
              <a:t>աշխատանքները</a:t>
            </a:r>
            <a:r>
              <a:rPr lang="en-US" sz="1600">
                <a:latin typeface="GHEA Grapalat" pitchFamily="50" charset="0"/>
              </a:rPr>
              <a:t>, </a:t>
            </a:r>
            <a:r>
              <a:rPr lang="en-US" sz="1600" err="1">
                <a:latin typeface="GHEA Grapalat" pitchFamily="50" charset="0"/>
              </a:rPr>
              <a:t>այլև</a:t>
            </a:r>
            <a:r>
              <a:rPr lang="en-US" sz="1600">
                <a:latin typeface="GHEA Grapalat" pitchFamily="50" charset="0"/>
              </a:rPr>
              <a:t> </a:t>
            </a:r>
            <a:r>
              <a:rPr lang="en-US" sz="1600" err="1">
                <a:latin typeface="GHEA Grapalat" pitchFamily="50" charset="0"/>
              </a:rPr>
              <a:t>ռազմավարական</a:t>
            </a:r>
            <a:r>
              <a:rPr lang="en-US" sz="1600">
                <a:latin typeface="GHEA Grapalat" pitchFamily="50" charset="0"/>
              </a:rPr>
              <a:t> </a:t>
            </a:r>
            <a:r>
              <a:rPr lang="en-US" sz="1600" err="1">
                <a:latin typeface="GHEA Grapalat" pitchFamily="50" charset="0"/>
              </a:rPr>
              <a:t>բնույթի</a:t>
            </a:r>
            <a:r>
              <a:rPr lang="en-US" sz="1600">
                <a:latin typeface="GHEA Grapalat" pitchFamily="50" charset="0"/>
              </a:rPr>
              <a:t> </a:t>
            </a:r>
            <a:r>
              <a:rPr lang="en-US" sz="1600" err="1">
                <a:latin typeface="GHEA Grapalat" pitchFamily="50" charset="0"/>
              </a:rPr>
              <a:t>այն</a:t>
            </a:r>
            <a:r>
              <a:rPr lang="en-US" sz="1600">
                <a:latin typeface="GHEA Grapalat" pitchFamily="50" charset="0"/>
              </a:rPr>
              <a:t> </a:t>
            </a:r>
            <a:r>
              <a:rPr lang="en-US" sz="1600" err="1">
                <a:latin typeface="GHEA Grapalat" pitchFamily="50" charset="0"/>
              </a:rPr>
              <a:t>ծրագրերը</a:t>
            </a:r>
            <a:r>
              <a:rPr lang="en-US" sz="1600">
                <a:latin typeface="GHEA Grapalat" pitchFamily="50" charset="0"/>
              </a:rPr>
              <a:t>, </a:t>
            </a:r>
            <a:r>
              <a:rPr lang="en-US" sz="1600" err="1">
                <a:latin typeface="GHEA Grapalat" pitchFamily="50" charset="0"/>
              </a:rPr>
              <a:t>որոնց</a:t>
            </a:r>
            <a:r>
              <a:rPr lang="en-US" sz="1600">
                <a:latin typeface="GHEA Grapalat" pitchFamily="50" charset="0"/>
              </a:rPr>
              <a:t> </a:t>
            </a:r>
            <a:r>
              <a:rPr lang="en-US" sz="1600" err="1">
                <a:latin typeface="GHEA Grapalat" pitchFamily="50" charset="0"/>
              </a:rPr>
              <a:t>կատարումն</a:t>
            </a:r>
            <a:r>
              <a:rPr lang="en-US" sz="1600">
                <a:latin typeface="GHEA Grapalat" pitchFamily="50" charset="0"/>
              </a:rPr>
              <a:t> </a:t>
            </a:r>
            <a:r>
              <a:rPr lang="en-US" sz="1600" err="1">
                <a:latin typeface="GHEA Grapalat" pitchFamily="50" charset="0"/>
              </a:rPr>
              <a:t>արդեն</a:t>
            </a:r>
            <a:r>
              <a:rPr lang="en-US" sz="1600">
                <a:latin typeface="GHEA Grapalat" pitchFamily="50" charset="0"/>
              </a:rPr>
              <a:t> </a:t>
            </a:r>
            <a:r>
              <a:rPr lang="en-US" sz="1600" err="1">
                <a:latin typeface="GHEA Grapalat" pitchFamily="50" charset="0"/>
              </a:rPr>
              <a:t>իսկ</a:t>
            </a:r>
            <a:r>
              <a:rPr lang="en-US" sz="1600">
                <a:latin typeface="GHEA Grapalat" pitchFamily="50" charset="0"/>
              </a:rPr>
              <a:t> </a:t>
            </a:r>
            <a:r>
              <a:rPr lang="en-US" sz="1600" err="1">
                <a:latin typeface="GHEA Grapalat" pitchFamily="50" charset="0"/>
              </a:rPr>
              <a:t>նախա­ձեռնվել</a:t>
            </a:r>
            <a:r>
              <a:rPr lang="en-US" sz="1600">
                <a:latin typeface="GHEA Grapalat" pitchFamily="50" charset="0"/>
              </a:rPr>
              <a:t> է </a:t>
            </a:r>
            <a:r>
              <a:rPr lang="en-US" sz="1600" err="1">
                <a:latin typeface="GHEA Grapalat" pitchFamily="50" charset="0"/>
              </a:rPr>
              <a:t>ու</a:t>
            </a:r>
            <a:r>
              <a:rPr lang="en-US" sz="1600">
                <a:latin typeface="GHEA Grapalat" pitchFamily="50" charset="0"/>
              </a:rPr>
              <a:t> </a:t>
            </a:r>
            <a:r>
              <a:rPr lang="en-US" sz="1600" err="1">
                <a:latin typeface="GHEA Grapalat" pitchFamily="50" charset="0"/>
              </a:rPr>
              <a:t>ընթացքի</a:t>
            </a:r>
            <a:r>
              <a:rPr lang="en-US" sz="1600">
                <a:latin typeface="GHEA Grapalat" pitchFamily="50" charset="0"/>
              </a:rPr>
              <a:t> </a:t>
            </a:r>
            <a:r>
              <a:rPr lang="en-US" sz="1600" err="1">
                <a:latin typeface="GHEA Grapalat" pitchFamily="50" charset="0"/>
              </a:rPr>
              <a:t>մեջ</a:t>
            </a:r>
            <a:r>
              <a:rPr lang="en-US" sz="1600">
                <a:latin typeface="GHEA Grapalat" pitchFamily="50" charset="0"/>
              </a:rPr>
              <a:t> է: </a:t>
            </a:r>
          </a:p>
          <a:p>
            <a:pPr marL="107950" indent="425450" algn="just">
              <a:buNone/>
            </a:pPr>
            <a:r>
              <a:rPr lang="en-US" sz="1600" err="1">
                <a:latin typeface="GHEA Grapalat" pitchFamily="50" charset="0"/>
              </a:rPr>
              <a:t>Ձեզ</a:t>
            </a:r>
            <a:r>
              <a:rPr lang="en-US" sz="1600">
                <a:latin typeface="GHEA Grapalat" pitchFamily="50" charset="0"/>
              </a:rPr>
              <a:t> </a:t>
            </a:r>
            <a:r>
              <a:rPr lang="en-US" sz="1600" err="1">
                <a:latin typeface="GHEA Grapalat" pitchFamily="50" charset="0"/>
              </a:rPr>
              <a:t>կներկայացնենք</a:t>
            </a:r>
            <a:r>
              <a:rPr lang="en-US" sz="1600">
                <a:latin typeface="GHEA Grapalat" pitchFamily="50" charset="0"/>
              </a:rPr>
              <a:t> նաև դատական իշխանության </a:t>
            </a:r>
            <a:r>
              <a:rPr lang="en-US" sz="1600" smtClean="0">
                <a:latin typeface="GHEA Grapalat" pitchFamily="50" charset="0"/>
              </a:rPr>
              <a:t>համացանցային </a:t>
            </a:r>
            <a:r>
              <a:rPr lang="en-US" sz="1600" err="1">
                <a:latin typeface="GHEA Grapalat" pitchFamily="50" charset="0"/>
              </a:rPr>
              <a:t>նոր</a:t>
            </a:r>
            <a:r>
              <a:rPr lang="en-US" sz="1600">
                <a:latin typeface="GHEA Grapalat" pitchFamily="50" charset="0"/>
              </a:rPr>
              <a:t> </a:t>
            </a:r>
            <a:r>
              <a:rPr lang="en-US" sz="1600" err="1">
                <a:latin typeface="GHEA Grapalat" pitchFamily="50" charset="0"/>
              </a:rPr>
              <a:t>կայքը</a:t>
            </a:r>
            <a:r>
              <a:rPr lang="en-US" sz="1600">
                <a:latin typeface="GHEA Grapalat" pitchFamily="50" charset="0"/>
              </a:rPr>
              <a:t>, </a:t>
            </a:r>
            <a:r>
              <a:rPr lang="en-US" sz="1600" err="1">
                <a:latin typeface="GHEA Grapalat" pitchFamily="50" charset="0"/>
              </a:rPr>
              <a:t>որի</a:t>
            </a:r>
            <a:r>
              <a:rPr lang="en-US" sz="1600">
                <a:latin typeface="GHEA Grapalat" pitchFamily="50" charset="0"/>
              </a:rPr>
              <a:t> </a:t>
            </a:r>
            <a:r>
              <a:rPr lang="en-US" sz="1600" err="1">
                <a:latin typeface="GHEA Grapalat" pitchFamily="50" charset="0"/>
              </a:rPr>
              <a:t>մշակումը</a:t>
            </a:r>
            <a:r>
              <a:rPr lang="en-US" sz="1600">
                <a:latin typeface="GHEA Grapalat" pitchFamily="50" charset="0"/>
              </a:rPr>
              <a:t> </a:t>
            </a:r>
            <a:r>
              <a:rPr lang="en-US" sz="1600" err="1">
                <a:latin typeface="GHEA Grapalat" pitchFamily="50" charset="0"/>
              </a:rPr>
              <a:t>մի</a:t>
            </a:r>
            <a:r>
              <a:rPr lang="en-US" sz="1600">
                <a:latin typeface="GHEA Grapalat" pitchFamily="50" charset="0"/>
              </a:rPr>
              <a:t> </a:t>
            </a:r>
            <a:r>
              <a:rPr lang="en-US" sz="1600" err="1">
                <a:latin typeface="GHEA Grapalat" pitchFamily="50" charset="0"/>
              </a:rPr>
              <a:t>քանի</a:t>
            </a:r>
            <a:r>
              <a:rPr lang="en-US" sz="1600">
                <a:latin typeface="GHEA Grapalat" pitchFamily="50" charset="0"/>
              </a:rPr>
              <a:t> </a:t>
            </a:r>
            <a:r>
              <a:rPr lang="en-US" sz="1600" smtClean="0">
                <a:latin typeface="GHEA Grapalat" pitchFamily="50" charset="0"/>
              </a:rPr>
              <a:t>փուլ </a:t>
            </a:r>
            <a:r>
              <a:rPr lang="en-US" sz="1600">
                <a:latin typeface="GHEA Grapalat" pitchFamily="50" charset="0"/>
              </a:rPr>
              <a:t>է </a:t>
            </a:r>
            <a:r>
              <a:rPr lang="en-US" sz="1600" err="1">
                <a:latin typeface="GHEA Grapalat" pitchFamily="50" charset="0"/>
              </a:rPr>
              <a:t>անցել</a:t>
            </a:r>
            <a:r>
              <a:rPr lang="en-US" sz="1600">
                <a:latin typeface="GHEA Grapalat" pitchFamily="50" charset="0"/>
              </a:rPr>
              <a:t> </a:t>
            </a:r>
            <a:r>
              <a:rPr lang="en-US" sz="1600" err="1">
                <a:latin typeface="GHEA Grapalat" pitchFamily="50" charset="0"/>
              </a:rPr>
              <a:t>ու</a:t>
            </a:r>
            <a:r>
              <a:rPr lang="en-US" sz="1600">
                <a:latin typeface="GHEA Grapalat" pitchFamily="50" charset="0"/>
              </a:rPr>
              <a:t> </a:t>
            </a:r>
            <a:r>
              <a:rPr lang="en-US" sz="1600" err="1">
                <a:latin typeface="GHEA Grapalat" pitchFamily="50" charset="0"/>
              </a:rPr>
              <a:t>ավարտուն</a:t>
            </a:r>
            <a:r>
              <a:rPr lang="en-US" sz="1600">
                <a:latin typeface="GHEA Grapalat" pitchFamily="50" charset="0"/>
              </a:rPr>
              <a:t> </a:t>
            </a:r>
            <a:r>
              <a:rPr lang="en-US" sz="1600" err="1">
                <a:latin typeface="GHEA Grapalat" pitchFamily="50" charset="0"/>
              </a:rPr>
              <a:t>տեսքի</a:t>
            </a:r>
            <a:r>
              <a:rPr lang="en-US" sz="1600">
                <a:latin typeface="GHEA Grapalat" pitchFamily="50" charset="0"/>
              </a:rPr>
              <a:t> է </a:t>
            </a:r>
            <a:r>
              <a:rPr lang="en-US" sz="1600" err="1">
                <a:latin typeface="GHEA Grapalat" pitchFamily="50" charset="0"/>
              </a:rPr>
              <a:t>բերվել</a:t>
            </a:r>
            <a:r>
              <a:rPr lang="en-US" sz="1600">
                <a:latin typeface="GHEA Grapalat" pitchFamily="50" charset="0"/>
              </a:rPr>
              <a:t>:</a:t>
            </a:r>
          </a:p>
          <a:p>
            <a:pPr marL="107950" indent="425450" algn="just">
              <a:buNone/>
            </a:pPr>
            <a:r>
              <a:rPr lang="en-US" sz="1600" err="1" smtClean="0">
                <a:latin typeface="GHEA Grapalat" pitchFamily="50" charset="0"/>
              </a:rPr>
              <a:t>Նախապես</a:t>
            </a:r>
            <a:r>
              <a:rPr lang="en-US" sz="1600" smtClean="0">
                <a:latin typeface="GHEA Grapalat" pitchFamily="50" charset="0"/>
              </a:rPr>
              <a:t> </a:t>
            </a:r>
            <a:r>
              <a:rPr lang="en-US" sz="1600" err="1">
                <a:latin typeface="GHEA Grapalat" pitchFamily="50" charset="0"/>
              </a:rPr>
              <a:t>ցանկանում</a:t>
            </a:r>
            <a:r>
              <a:rPr lang="en-US" sz="1600">
                <a:latin typeface="GHEA Grapalat" pitchFamily="50" charset="0"/>
              </a:rPr>
              <a:t> </a:t>
            </a:r>
            <a:r>
              <a:rPr lang="en-US" sz="1600" err="1">
                <a:latin typeface="GHEA Grapalat" pitchFamily="50" charset="0"/>
              </a:rPr>
              <a:t>ենք</a:t>
            </a:r>
            <a:r>
              <a:rPr lang="en-US" sz="1600">
                <a:latin typeface="GHEA Grapalat" pitchFamily="50" charset="0"/>
              </a:rPr>
              <a:t> </a:t>
            </a:r>
            <a:r>
              <a:rPr lang="en-US" sz="1600" err="1">
                <a:latin typeface="GHEA Grapalat" pitchFamily="50" charset="0"/>
              </a:rPr>
              <a:t>Ձեր</a:t>
            </a:r>
            <a:r>
              <a:rPr lang="en-US" sz="1600">
                <a:latin typeface="GHEA Grapalat" pitchFamily="50" charset="0"/>
              </a:rPr>
              <a:t> </a:t>
            </a:r>
            <a:r>
              <a:rPr lang="en-US" sz="1600" err="1">
                <a:latin typeface="GHEA Grapalat" pitchFamily="50" charset="0"/>
              </a:rPr>
              <a:t>ուշադրությունը</a:t>
            </a:r>
            <a:r>
              <a:rPr lang="en-US" sz="1600">
                <a:latin typeface="GHEA Grapalat" pitchFamily="50" charset="0"/>
              </a:rPr>
              <a:t> </a:t>
            </a:r>
            <a:r>
              <a:rPr lang="en-US" sz="1600" smtClean="0">
                <a:latin typeface="GHEA Grapalat" pitchFamily="50" charset="0"/>
              </a:rPr>
              <a:t>հրավիրել </a:t>
            </a:r>
            <a:r>
              <a:rPr lang="en-US" sz="1600" err="1">
                <a:latin typeface="GHEA Grapalat" pitchFamily="50" charset="0"/>
              </a:rPr>
              <a:t>երկու</a:t>
            </a:r>
            <a:r>
              <a:rPr lang="en-US" sz="1600">
                <a:latin typeface="GHEA Grapalat" pitchFamily="50" charset="0"/>
              </a:rPr>
              <a:t> </a:t>
            </a:r>
            <a:r>
              <a:rPr lang="en-US" sz="1600" err="1">
                <a:latin typeface="GHEA Grapalat" pitchFamily="50" charset="0"/>
              </a:rPr>
              <a:t>կարճ</a:t>
            </a:r>
            <a:r>
              <a:rPr lang="en-US" sz="1600">
                <a:latin typeface="GHEA Grapalat" pitchFamily="50" charset="0"/>
              </a:rPr>
              <a:t> </a:t>
            </a:r>
            <a:r>
              <a:rPr lang="en-US" sz="1600" smtClean="0">
                <a:latin typeface="GHEA Grapalat" pitchFamily="50" charset="0"/>
              </a:rPr>
              <a:t>տեսահոլովակների </a:t>
            </a:r>
            <a:r>
              <a:rPr lang="en-US" sz="1600" err="1">
                <a:latin typeface="GHEA Grapalat" pitchFamily="50" charset="0"/>
              </a:rPr>
              <a:t>վրա</a:t>
            </a:r>
            <a:r>
              <a:rPr lang="en-US" sz="1600" smtClean="0">
                <a:latin typeface="GHEA Grapalat" pitchFamily="50" charset="0"/>
              </a:rPr>
              <a:t>:</a:t>
            </a:r>
          </a:p>
          <a:p>
            <a:pPr marL="107950" indent="425450" algn="just">
              <a:buNone/>
            </a:pPr>
            <a:endParaRPr lang="en-US" sz="1600" smtClean="0">
              <a:latin typeface="GHEA Grapalat" pitchFamily="50" charset="0"/>
            </a:endParaRPr>
          </a:p>
          <a:p>
            <a:pPr marL="107950" indent="425450" algn="just">
              <a:buNone/>
            </a:pPr>
            <a:r>
              <a:rPr lang="en-US" sz="1600" smtClean="0">
                <a:latin typeface="GHEA Grapalat" pitchFamily="50" charset="0"/>
              </a:rPr>
              <a:t>Ներկայացված տեսահոլովակներում </a:t>
            </a:r>
            <a:r>
              <a:rPr lang="en-US" sz="1600" err="1" smtClean="0">
                <a:latin typeface="GHEA Grapalat" pitchFamily="50" charset="0"/>
              </a:rPr>
              <a:t>մեր</a:t>
            </a:r>
            <a:r>
              <a:rPr lang="en-US" sz="1600" smtClean="0">
                <a:latin typeface="GHEA Grapalat" pitchFamily="50" charset="0"/>
              </a:rPr>
              <a:t> </a:t>
            </a:r>
            <a:r>
              <a:rPr lang="en-US" sz="1600" err="1" smtClean="0">
                <a:latin typeface="GHEA Grapalat" pitchFamily="50" charset="0"/>
              </a:rPr>
              <a:t>գործունեության</a:t>
            </a:r>
            <a:r>
              <a:rPr lang="en-US" sz="1600" smtClean="0">
                <a:latin typeface="GHEA Grapalat" pitchFamily="50" charset="0"/>
              </a:rPr>
              <a:t> </a:t>
            </a:r>
            <a:r>
              <a:rPr lang="en-US" sz="1600" err="1" smtClean="0">
                <a:latin typeface="GHEA Grapalat" pitchFamily="50" charset="0"/>
              </a:rPr>
              <a:t>հետ</a:t>
            </a:r>
            <a:r>
              <a:rPr lang="en-US" sz="1600" smtClean="0">
                <a:latin typeface="GHEA Grapalat" pitchFamily="50" charset="0"/>
              </a:rPr>
              <a:t> </a:t>
            </a:r>
            <a:r>
              <a:rPr lang="en-US" sz="1600" err="1" smtClean="0">
                <a:latin typeface="GHEA Grapalat" pitchFamily="50" charset="0"/>
              </a:rPr>
              <a:t>կապված</a:t>
            </a:r>
            <a:r>
              <a:rPr lang="en-US" sz="1600" smtClean="0">
                <a:latin typeface="GHEA Grapalat" pitchFamily="50" charset="0"/>
              </a:rPr>
              <a:t> </a:t>
            </a:r>
            <a:r>
              <a:rPr lang="en-US" sz="1600" err="1" smtClean="0">
                <a:latin typeface="GHEA Grapalat" pitchFamily="50" charset="0"/>
              </a:rPr>
              <a:t>մի</a:t>
            </a:r>
            <a:r>
              <a:rPr lang="en-US" sz="1600" smtClean="0">
                <a:latin typeface="GHEA Grapalat" pitchFamily="50" charset="0"/>
              </a:rPr>
              <a:t> </a:t>
            </a:r>
            <a:r>
              <a:rPr lang="en-US" sz="1600" err="1" smtClean="0">
                <a:latin typeface="GHEA Grapalat" pitchFamily="50" charset="0"/>
              </a:rPr>
              <a:t>քանի</a:t>
            </a:r>
            <a:r>
              <a:rPr lang="en-US" sz="1600" smtClean="0">
                <a:latin typeface="GHEA Grapalat" pitchFamily="50" charset="0"/>
              </a:rPr>
              <a:t> շեշտադրում է </a:t>
            </a:r>
            <a:r>
              <a:rPr lang="en-US" sz="1600" err="1" smtClean="0">
                <a:latin typeface="GHEA Grapalat" pitchFamily="50" charset="0"/>
              </a:rPr>
              <a:t>միայն</a:t>
            </a:r>
            <a:r>
              <a:rPr lang="en-US" sz="1600" smtClean="0">
                <a:latin typeface="GHEA Grapalat" pitchFamily="50" charset="0"/>
              </a:rPr>
              <a:t> </a:t>
            </a:r>
            <a:r>
              <a:rPr lang="en-US" sz="1600" err="1" smtClean="0">
                <a:latin typeface="GHEA Grapalat" pitchFamily="50" charset="0"/>
              </a:rPr>
              <a:t>արվել</a:t>
            </a:r>
            <a:r>
              <a:rPr lang="en-US" sz="1600" smtClean="0">
                <a:latin typeface="GHEA Grapalat" pitchFamily="50" charset="0"/>
              </a:rPr>
              <a:t>, </a:t>
            </a:r>
            <a:r>
              <a:rPr lang="en-US" sz="1600" err="1" smtClean="0">
                <a:latin typeface="GHEA Grapalat" pitchFamily="50" charset="0"/>
              </a:rPr>
              <a:t>որոնք</a:t>
            </a:r>
            <a:r>
              <a:rPr lang="en-US" sz="1600" smtClean="0">
                <a:latin typeface="GHEA Grapalat" pitchFamily="50" charset="0"/>
              </a:rPr>
              <a:t> </a:t>
            </a:r>
            <a:r>
              <a:rPr lang="en-US" sz="1600" err="1" smtClean="0">
                <a:latin typeface="GHEA Grapalat" pitchFamily="50" charset="0"/>
              </a:rPr>
              <a:t>առավել</a:t>
            </a:r>
            <a:r>
              <a:rPr lang="en-US" sz="1600" smtClean="0">
                <a:latin typeface="GHEA Grapalat" pitchFamily="50" charset="0"/>
              </a:rPr>
              <a:t> </a:t>
            </a:r>
            <a:r>
              <a:rPr lang="en-US" sz="1600" err="1" smtClean="0">
                <a:latin typeface="GHEA Grapalat" pitchFamily="50" charset="0"/>
              </a:rPr>
              <a:t>հանգամանալից</a:t>
            </a:r>
            <a:r>
              <a:rPr lang="en-US" sz="1600" smtClean="0">
                <a:latin typeface="GHEA Grapalat" pitchFamily="50" charset="0"/>
              </a:rPr>
              <a:t> ներկայացված են </a:t>
            </a:r>
            <a:r>
              <a:rPr lang="en-US" sz="1600" err="1" smtClean="0">
                <a:latin typeface="GHEA Grapalat" pitchFamily="50" charset="0"/>
              </a:rPr>
              <a:t>Խորհրդի</a:t>
            </a:r>
            <a:r>
              <a:rPr lang="en-US" sz="1600" smtClean="0">
                <a:latin typeface="GHEA Grapalat" pitchFamily="50" charset="0"/>
              </a:rPr>
              <a:t> </a:t>
            </a:r>
            <a:r>
              <a:rPr lang="en-US" sz="1600" err="1" smtClean="0">
                <a:latin typeface="GHEA Grapalat" pitchFamily="50" charset="0"/>
              </a:rPr>
              <a:t>տարեկան</a:t>
            </a:r>
            <a:r>
              <a:rPr lang="en-US" sz="1600" smtClean="0">
                <a:latin typeface="GHEA Grapalat" pitchFamily="50" charset="0"/>
              </a:rPr>
              <a:t> </a:t>
            </a:r>
            <a:r>
              <a:rPr lang="en-US" sz="1600" err="1" smtClean="0">
                <a:latin typeface="GHEA Grapalat" pitchFamily="50" charset="0"/>
              </a:rPr>
              <a:t>հաղորդման</a:t>
            </a:r>
            <a:r>
              <a:rPr lang="en-US" sz="1600" smtClean="0">
                <a:latin typeface="GHEA Grapalat" pitchFamily="50" charset="0"/>
              </a:rPr>
              <a:t> մեջ, և </a:t>
            </a:r>
            <a:r>
              <a:rPr lang="en-US" sz="1600" err="1" smtClean="0">
                <a:latin typeface="GHEA Grapalat" pitchFamily="50" charset="0"/>
              </a:rPr>
              <a:t>այն</a:t>
            </a:r>
            <a:r>
              <a:rPr lang="en-US" sz="1600" smtClean="0">
                <a:latin typeface="GHEA Grapalat" pitchFamily="50" charset="0"/>
              </a:rPr>
              <a:t> </a:t>
            </a:r>
            <a:r>
              <a:rPr lang="en-US" sz="1600" err="1" smtClean="0">
                <a:latin typeface="GHEA Grapalat" pitchFamily="50" charset="0"/>
              </a:rPr>
              <a:t>սիրով</a:t>
            </a:r>
            <a:r>
              <a:rPr lang="en-US" sz="1600" smtClean="0">
                <a:latin typeface="GHEA Grapalat" pitchFamily="50" charset="0"/>
              </a:rPr>
              <a:t> </a:t>
            </a:r>
            <a:r>
              <a:rPr lang="en-US" sz="1600" err="1" smtClean="0">
                <a:latin typeface="GHEA Grapalat" pitchFamily="50" charset="0"/>
              </a:rPr>
              <a:t>Ձեզ</a:t>
            </a:r>
            <a:r>
              <a:rPr lang="en-US" sz="1600" smtClean="0">
                <a:latin typeface="GHEA Grapalat" pitchFamily="50" charset="0"/>
              </a:rPr>
              <a:t> </a:t>
            </a:r>
            <a:r>
              <a:rPr lang="en-US" sz="1600" err="1" smtClean="0">
                <a:latin typeface="GHEA Grapalat" pitchFamily="50" charset="0"/>
              </a:rPr>
              <a:t>ենք</a:t>
            </a:r>
            <a:r>
              <a:rPr lang="en-US" sz="1600" smtClean="0">
                <a:latin typeface="GHEA Grapalat" pitchFamily="50" charset="0"/>
              </a:rPr>
              <a:t> </a:t>
            </a:r>
            <a:r>
              <a:rPr lang="en-US" sz="1600" err="1" smtClean="0">
                <a:latin typeface="GHEA Grapalat" pitchFamily="50" charset="0"/>
              </a:rPr>
              <a:t>տրամադրում</a:t>
            </a:r>
            <a:r>
              <a:rPr lang="en-US" sz="1600" smtClean="0">
                <a:latin typeface="GHEA Grapalat" pitchFamily="50" charset="0"/>
              </a:rPr>
              <a:t>:</a:t>
            </a:r>
          </a:p>
          <a:p>
            <a:pPr marL="107950" indent="425450" algn="just">
              <a:buNone/>
            </a:pPr>
            <a:endParaRPr lang="en-US" sz="1600">
              <a:latin typeface="GHEA Grapalat" pitchFamily="50" charset="0"/>
            </a:endParaRPr>
          </a:p>
          <a:p>
            <a:pPr marL="0" indent="457200" algn="just" eaLnBrk="1" hangingPunct="1">
              <a:buFont typeface="Wingdings 3" pitchFamily="18" charset="2"/>
              <a:buNone/>
            </a:pPr>
            <a:endParaRPr lang="en-US" sz="1600" smtClean="0"/>
          </a:p>
        </p:txBody>
      </p:sp>
      <p:sp>
        <p:nvSpPr>
          <p:cNvPr id="10243" name="Slide Number Placeholder 6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9BA188D-38A6-49FB-8D5F-E8F696E1F33C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Content Placeholder 2"/>
          <p:cNvSpPr>
            <a:spLocks noGrp="1"/>
          </p:cNvSpPr>
          <p:nvPr>
            <p:ph idx="1"/>
          </p:nvPr>
        </p:nvSpPr>
        <p:spPr>
          <a:xfrm>
            <a:off x="457200" y="152400"/>
            <a:ext cx="8229600" cy="6269038"/>
          </a:xfrm>
        </p:spPr>
        <p:txBody>
          <a:bodyPr/>
          <a:lstStyle/>
          <a:p>
            <a:pPr marL="107950" indent="425450" algn="just">
              <a:buNone/>
            </a:pPr>
            <a:r>
              <a:rPr lang="en-US" sz="1600" smtClean="0">
                <a:solidFill>
                  <a:srgbClr val="0070C0"/>
                </a:solidFill>
                <a:latin typeface="GHEA Grapalat" pitchFamily="50" charset="0"/>
              </a:rPr>
              <a:t>Թույլ տվեք օրինակը հանձնել նաև պարոն Վարչապետին: </a:t>
            </a:r>
          </a:p>
          <a:p>
            <a:pPr marL="107950" indent="425450" algn="just">
              <a:buNone/>
            </a:pPr>
            <a:r>
              <a:rPr lang="en-US" sz="1600" smtClean="0">
                <a:latin typeface="GHEA Grapalat" pitchFamily="50" charset="0"/>
              </a:rPr>
              <a:t> </a:t>
            </a:r>
          </a:p>
          <a:p>
            <a:pPr marL="107950" indent="425450" algn="just">
              <a:buNone/>
            </a:pPr>
            <a:r>
              <a:rPr lang="en-US" sz="1600" smtClean="0">
                <a:latin typeface="GHEA Grapalat" pitchFamily="50" charset="0"/>
              </a:rPr>
              <a:t>Ներկայացված ժողովածուն կազմված է վեց բաժիններից.</a:t>
            </a:r>
          </a:p>
          <a:p>
            <a:pPr marL="109537" indent="0" algn="just">
              <a:buNone/>
            </a:pPr>
            <a:endParaRPr lang="en-US" sz="1600">
              <a:latin typeface="GHEA Grapalat" pitchFamily="50" charset="0"/>
            </a:endParaRPr>
          </a:p>
          <a:p>
            <a:pPr marL="109537" indent="0" algn="just">
              <a:buNone/>
            </a:pPr>
            <a:endParaRPr lang="en-US" sz="1600" smtClean="0">
              <a:latin typeface="GHEA Grapalat" pitchFamily="50" charset="0"/>
            </a:endParaRPr>
          </a:p>
          <a:p>
            <a:pPr marL="109537" indent="0" algn="just">
              <a:buNone/>
            </a:pPr>
            <a:endParaRPr lang="en-US" sz="1600">
              <a:latin typeface="GHEA Grapalat" pitchFamily="50" charset="0"/>
            </a:endParaRPr>
          </a:p>
          <a:p>
            <a:pPr marL="109537" indent="0" algn="just">
              <a:buNone/>
            </a:pPr>
            <a:endParaRPr lang="en-US" sz="1600" smtClean="0">
              <a:latin typeface="GHEA Grapalat" pitchFamily="50" charset="0"/>
            </a:endParaRPr>
          </a:p>
          <a:p>
            <a:pPr marL="109537" indent="0" algn="just">
              <a:buNone/>
            </a:pPr>
            <a:endParaRPr lang="en-US" sz="1600">
              <a:latin typeface="GHEA Grapalat" pitchFamily="50" charset="0"/>
            </a:endParaRPr>
          </a:p>
          <a:p>
            <a:pPr marL="109537" indent="0" algn="just">
              <a:buNone/>
            </a:pPr>
            <a:endParaRPr lang="en-US" sz="1600" smtClean="0">
              <a:latin typeface="GHEA Grapalat" pitchFamily="50" charset="0"/>
            </a:endParaRPr>
          </a:p>
          <a:p>
            <a:pPr marL="109537" indent="0" algn="just">
              <a:buNone/>
            </a:pPr>
            <a:endParaRPr lang="en-US" sz="1600">
              <a:latin typeface="GHEA Grapalat" pitchFamily="50" charset="0"/>
            </a:endParaRPr>
          </a:p>
          <a:p>
            <a:pPr marL="109537" indent="0" algn="just">
              <a:buNone/>
            </a:pPr>
            <a:endParaRPr lang="en-US" sz="1600" smtClean="0">
              <a:latin typeface="GHEA Grapalat" pitchFamily="50" charset="0"/>
            </a:endParaRPr>
          </a:p>
          <a:p>
            <a:pPr marL="109537" indent="0" algn="just">
              <a:buNone/>
            </a:pPr>
            <a:endParaRPr lang="en-US" sz="1600">
              <a:latin typeface="GHEA Grapalat" pitchFamily="50" charset="0"/>
            </a:endParaRPr>
          </a:p>
          <a:p>
            <a:pPr marL="109537" indent="0" algn="just">
              <a:buNone/>
            </a:pPr>
            <a:endParaRPr lang="en-US" sz="1600" smtClean="0">
              <a:latin typeface="GHEA Grapalat" pitchFamily="50" charset="0"/>
            </a:endParaRPr>
          </a:p>
          <a:p>
            <a:pPr marL="109537" indent="0" algn="just">
              <a:buNone/>
            </a:pPr>
            <a:endParaRPr lang="en-US" sz="1600">
              <a:latin typeface="GHEA Grapalat" pitchFamily="50" charset="0"/>
            </a:endParaRPr>
          </a:p>
          <a:p>
            <a:pPr marL="109537" indent="0" algn="just">
              <a:buNone/>
            </a:pPr>
            <a:endParaRPr lang="en-US" sz="1600" smtClean="0">
              <a:latin typeface="GHEA Grapalat" pitchFamily="50" charset="0"/>
            </a:endParaRPr>
          </a:p>
          <a:p>
            <a:pPr marL="109537" indent="0" algn="just">
              <a:buNone/>
            </a:pPr>
            <a:endParaRPr lang="en-US" sz="1600">
              <a:latin typeface="GHEA Grapalat" pitchFamily="50" charset="0"/>
            </a:endParaRPr>
          </a:p>
          <a:p>
            <a:pPr marL="107950" indent="425450" algn="just">
              <a:buNone/>
            </a:pPr>
            <a:r>
              <a:rPr lang="en-US" sz="1600" smtClean="0">
                <a:latin typeface="GHEA Grapalat" pitchFamily="50" charset="0"/>
              </a:rPr>
              <a:t>Տարեկան հաղորդման մեջ ներկայացվել են նաև կարգապահական վարույթ­ներով Խորհրդի ընդունած մի շարք որոշումներ:</a:t>
            </a:r>
          </a:p>
          <a:p>
            <a:pPr marL="107950" indent="425450" algn="just">
              <a:buNone/>
            </a:pPr>
            <a:r>
              <a:rPr lang="en-US" sz="1600" smtClean="0">
                <a:latin typeface="GHEA Grapalat" pitchFamily="50" charset="0"/>
              </a:rPr>
              <a:t>Բնականաբար, չեմ անդրադառնա Տարեկան հաղորդման մեջ ներկայացված ողջ նյութին: Կցանկանայի կատարել միայն մի քանի շեշտադրում: </a:t>
            </a:r>
          </a:p>
          <a:p>
            <a:pPr marL="107950" indent="425450" algn="just">
              <a:buNone/>
            </a:pPr>
            <a:endParaRPr lang="en-US" sz="1600" smtClean="0">
              <a:latin typeface="GHEA Grapalat" pitchFamily="50" charset="0"/>
            </a:endParaRPr>
          </a:p>
          <a:p>
            <a:pPr marL="109537" lvl="0" indent="0" algn="just">
              <a:buNone/>
            </a:pPr>
            <a:endParaRPr lang="en-US" sz="1600" smtClean="0">
              <a:latin typeface="GHEA Grapalat" pitchFamily="50" charset="0"/>
            </a:endParaRPr>
          </a:p>
          <a:p>
            <a:pPr marL="109537" lvl="0" indent="0" algn="just">
              <a:buNone/>
            </a:pPr>
            <a:endParaRPr lang="en-US" sz="1600">
              <a:latin typeface="GHEA Grapalat" pitchFamily="50" charset="0"/>
            </a:endParaRPr>
          </a:p>
        </p:txBody>
      </p:sp>
      <p:sp>
        <p:nvSpPr>
          <p:cNvPr id="10243" name="Slide Number Placeholder 6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D17533F-3746-44CA-ACB0-FF83FD44B5B4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en-US" smtClean="0"/>
          </a:p>
        </p:txBody>
      </p:sp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17590351"/>
              </p:ext>
            </p:extLst>
          </p:nvPr>
        </p:nvGraphicFramePr>
        <p:xfrm>
          <a:off x="990600" y="1143000"/>
          <a:ext cx="6934200" cy="37596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2CEE430-5CFA-4B5A-B5D0-7152F85546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32CEE430-5CFA-4B5A-B5D0-7152F855462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09F9943-B5D0-45EC-9F1A-5C083C3469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909F9943-B5D0-45EC-9F1A-5C083C34692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F8C677C-F203-4021-AC5C-932D13F567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1F8C677C-F203-4021-AC5C-932D13F567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4FC9714-C450-4E7F-84CE-84E4759743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graphicEl>
                                              <a:dgm id="{54FC9714-C450-4E7F-84CE-84E47597430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641F55D-0999-423A-8DC1-9B7364AFAE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graphicEl>
                                              <a:dgm id="{D641F55D-0999-423A-8DC1-9B7364AFAE9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9711224-225B-420A-B176-AD7F64DD35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graphicEl>
                                              <a:dgm id="{49711224-225B-420A-B176-AD7F64DD35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266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266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"/>
            <a:ext cx="8229600" cy="6269038"/>
          </a:xfrm>
        </p:spPr>
        <p:txBody>
          <a:bodyPr/>
          <a:lstStyle/>
          <a:p>
            <a:pPr marL="107950" indent="425450" algn="just">
              <a:buNone/>
            </a:pPr>
            <a:r>
              <a:rPr lang="en-US" sz="1500" b="1" smtClean="0">
                <a:latin typeface="GHEA Grapalat" pitchFamily="50" charset="0"/>
              </a:rPr>
              <a:t>Առաջին</a:t>
            </a:r>
            <a:r>
              <a:rPr lang="en-US" sz="1500" b="1">
                <a:latin typeface="GHEA Grapalat" pitchFamily="50" charset="0"/>
              </a:rPr>
              <a:t>՝</a:t>
            </a:r>
            <a:r>
              <a:rPr lang="en-US" sz="1500" smtClean="0">
                <a:latin typeface="GHEA Grapalat" pitchFamily="50" charset="0"/>
              </a:rPr>
              <a:t> </a:t>
            </a:r>
            <a:r>
              <a:rPr lang="en-US" sz="1500">
                <a:latin typeface="GHEA Grapalat" pitchFamily="50" charset="0"/>
              </a:rPr>
              <a:t>Բարձ­րա­գույն դա­տա­կան խոր­հուր­դը դա­տա­վո­րի և դա­տա­րա­նի ան­կա­խութ­յան ե­րաշ­խա­վոր­ման իր սահ­մա­նադ­րա­կան ա­ռա­քե­լութ­յան ի­րա­կա­նաց­ման նպա­տա­կով լիա­զորությունների ստանձնման պահից խնդիր է դրել հետևողական ու արդյու­նավետ աշխատանքի շնորհիվ. </a:t>
            </a:r>
            <a:endParaRPr lang="en-US" sz="1500" smtClean="0">
              <a:effectLst/>
              <a:latin typeface="GHEA Grapalat" pitchFamily="50" charset="0"/>
            </a:endParaRPr>
          </a:p>
          <a:p>
            <a:pPr marL="107950" indent="425450" algn="just">
              <a:buNone/>
            </a:pPr>
            <a:r>
              <a:rPr lang="en-US" sz="150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- 	երաշխավորել դատական իշխանության համարժեք տեղն ու դերն իշխանու­թյուն­ների բաժանման ու հավասարակշռման համակարգում,</a:t>
            </a:r>
            <a:endParaRPr lang="en-US" sz="1500" smtClean="0">
              <a:solidFill>
                <a:schemeClr val="accent1">
                  <a:lumMod val="75000"/>
                </a:schemeClr>
              </a:solidFill>
              <a:effectLst/>
              <a:latin typeface="GHEA Grapalat" pitchFamily="50" charset="0"/>
            </a:endParaRPr>
          </a:p>
          <a:p>
            <a:pPr marL="107950" indent="425450" algn="just">
              <a:buNone/>
            </a:pPr>
            <a:r>
              <a:rPr lang="en-US" sz="1500" smtClean="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- ապահովել </a:t>
            </a:r>
            <a:r>
              <a:rPr lang="en-US" sz="150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դա­տա­վոր­նե­րի ու դա­տա­րան­նե­րի գոր­ծա­ռու­թա­յին, կա­ռու­ցա­կար­գա­յին, նյու­թա­կան ու սո­ցիա­լա­կան ան­կա­խութ­յան անհ­րա­ժեշտ ու բա­վա­րար ե­րաշ­խիք­ներ, </a:t>
            </a:r>
          </a:p>
          <a:p>
            <a:pPr marL="107950" indent="425450" algn="just">
              <a:buNone/>
            </a:pPr>
            <a:r>
              <a:rPr lang="en-US" sz="1500" smtClean="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- էա­պես </a:t>
            </a:r>
            <a:r>
              <a:rPr lang="en-US" sz="150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բարձ­րաց­նել հան­րա­յին վստա­հութ­յունն ար­դա­րա­դա­տութ­յան նկատ­մամբ,</a:t>
            </a:r>
          </a:p>
          <a:p>
            <a:pPr marL="107950" indent="425450" algn="just">
              <a:buNone/>
            </a:pPr>
            <a:r>
              <a:rPr lang="en-US" sz="1500" smtClean="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- նա­խադր­յալ­ներ </a:t>
            </a:r>
            <a:r>
              <a:rPr lang="en-US" sz="150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ստեղ­ծել ի­րա­վուն­քի գե­րա­կա­յութ­յան սկզբուն­քի հե­տևո­ղա­կան </a:t>
            </a:r>
            <a:r>
              <a:rPr lang="en-US" sz="1500" smtClean="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իրաց­ման</a:t>
            </a:r>
            <a:r>
              <a:rPr lang="en-US" sz="150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, մարդու հիմնական իրավունքների ու ազատությունների անմի­ջական գործողության հա­մար,</a:t>
            </a:r>
          </a:p>
          <a:p>
            <a:pPr marL="107950" indent="425450" algn="just">
              <a:buNone/>
            </a:pPr>
            <a:r>
              <a:rPr lang="en-US" sz="1500" smtClean="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- ար­դա­րա­դա­տութ­յան </a:t>
            </a:r>
            <a:r>
              <a:rPr lang="en-US" sz="150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ո­լոր­տում նվա­զա­գույ­նի հասց­նել կո­ռուպ­ցիոն ռիս­կե­րը,</a:t>
            </a:r>
          </a:p>
          <a:p>
            <a:pPr marL="107950" indent="425450" algn="just">
              <a:buNone/>
            </a:pPr>
            <a:r>
              <a:rPr lang="en-US" sz="1500" smtClean="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- ներդ­նել </a:t>
            </a:r>
            <a:r>
              <a:rPr lang="en-US" sz="150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ա­ռա­ջա­դի­մա­կան է­լեկտ­րո­նա­յին ար­դա­րա­դա­տութ­յան ու մշտա­դի­տարկ­ման հա­մա­կար­գեր,</a:t>
            </a:r>
          </a:p>
          <a:p>
            <a:pPr marL="107950" indent="425450" algn="just">
              <a:buNone/>
            </a:pPr>
            <a:r>
              <a:rPr lang="en-US" sz="1500" smtClean="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- էա­պես </a:t>
            </a:r>
            <a:r>
              <a:rPr lang="en-US" sz="150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կրճա­տել ար­դա­րա­դա­տութ­յան ծախ­սա­տա­րութ­յու­նը,</a:t>
            </a:r>
          </a:p>
          <a:p>
            <a:pPr marL="107950" indent="425450" algn="just">
              <a:buNone/>
            </a:pPr>
            <a:r>
              <a:rPr lang="en-US" sz="1500" smtClean="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- ո­րա­կա­կան </a:t>
            </a:r>
            <a:r>
              <a:rPr lang="en-US" sz="150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փո­փո­խութ­յուն­ներ ի­րա­կա­նաց­նել դա­տա­րա­նի մատ­չե­լիութ­յան ու ողջամիտ ժամ­կետ­նե­րում գոր­ծե­րի քննութ­յան հիմ­նա­րար սկզբունք­նե­րի ի­րաց­ման հա­մար,</a:t>
            </a:r>
          </a:p>
          <a:p>
            <a:pPr marL="107950" indent="425450">
              <a:buNone/>
            </a:pPr>
            <a:r>
              <a:rPr lang="en-US" sz="1500" smtClean="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- բարձ­րաց­նել </a:t>
            </a:r>
            <a:r>
              <a:rPr lang="en-US" sz="150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դա­տա­կան ծա­ռա­յող­նե­րի ո­րակն ու պա­տաս­խա­նատ­վութ­յու­նը</a:t>
            </a:r>
            <a:r>
              <a:rPr lang="en-US" sz="1500" smtClean="0">
                <a:solidFill>
                  <a:schemeClr val="accent1">
                    <a:lumMod val="75000"/>
                  </a:schemeClr>
                </a:solidFill>
              </a:rPr>
              <a:t>:</a:t>
            </a:r>
          </a:p>
          <a:p>
            <a:pPr marL="107950" indent="425450" algn="just">
              <a:buNone/>
            </a:pPr>
            <a:r>
              <a:rPr lang="en-US" sz="1500" b="1" smtClean="0">
                <a:latin typeface="GHEA Grapalat" pitchFamily="50" charset="0"/>
              </a:rPr>
              <a:t>Բարձրագույն դատական խորհրդի գլխավոր նպատակն է նախադրյալներ ստեղ­ծել Հայաս­տանում ձևավորելու արդարադատության </a:t>
            </a:r>
            <a:r>
              <a:rPr lang="ru-RU" sz="1500" b="1" smtClean="0">
                <a:latin typeface="GHEA Grapalat" pitchFamily="50" charset="0"/>
              </a:rPr>
              <a:t>անկախության</a:t>
            </a:r>
            <a:r>
              <a:rPr lang="en-US" sz="1500" b="1" smtClean="0">
                <a:latin typeface="GHEA Grapalat" pitchFamily="50" charset="0"/>
              </a:rPr>
              <a:t>, անաչա­ռության, մատչելիության, </a:t>
            </a:r>
            <a:r>
              <a:rPr lang="ru-RU" sz="1500" b="1" smtClean="0">
                <a:latin typeface="GHEA Grapalat" pitchFamily="50" charset="0"/>
              </a:rPr>
              <a:t>թափանցիկու</a:t>
            </a:r>
            <a:r>
              <a:rPr lang="en-US" sz="1500" b="1" smtClean="0">
                <a:latin typeface="GHEA Grapalat" pitchFamily="50" charset="0"/>
              </a:rPr>
              <a:t>­</a:t>
            </a:r>
            <a:r>
              <a:rPr lang="ru-RU" sz="1500" b="1" smtClean="0">
                <a:latin typeface="GHEA Grapalat" pitchFamily="50" charset="0"/>
              </a:rPr>
              <a:t>թյան</a:t>
            </a:r>
            <a:r>
              <a:rPr lang="en-US" sz="1500" b="1" smtClean="0">
                <a:latin typeface="GHEA Grapalat" pitchFamily="50" charset="0"/>
              </a:rPr>
              <a:t>, </a:t>
            </a:r>
            <a:r>
              <a:rPr lang="ru-RU" sz="1500" b="1" smtClean="0">
                <a:latin typeface="GHEA Grapalat" pitchFamily="50" charset="0"/>
              </a:rPr>
              <a:t>հաշվետվողականության և արդյու</a:t>
            </a:r>
            <a:r>
              <a:rPr lang="en-US" sz="1500" b="1" smtClean="0">
                <a:latin typeface="GHEA Grapalat" pitchFamily="50" charset="0"/>
              </a:rPr>
              <a:t>­</a:t>
            </a:r>
            <a:r>
              <a:rPr lang="ru-RU" sz="1500" b="1" smtClean="0">
                <a:latin typeface="GHEA Grapalat" pitchFamily="50" charset="0"/>
              </a:rPr>
              <a:t>նա</a:t>
            </a:r>
            <a:r>
              <a:rPr lang="en-US" sz="1500" b="1" smtClean="0">
                <a:latin typeface="GHEA Grapalat" pitchFamily="50" charset="0"/>
              </a:rPr>
              <a:t>­­</a:t>
            </a:r>
            <a:r>
              <a:rPr lang="ru-RU" sz="1500" b="1" smtClean="0">
                <a:latin typeface="GHEA Grapalat" pitchFamily="50" charset="0"/>
              </a:rPr>
              <a:t>վետության </a:t>
            </a:r>
            <a:r>
              <a:rPr lang="en-US" sz="1500" b="1" smtClean="0">
                <a:latin typeface="GHEA Grapalat" pitchFamily="50" charset="0"/>
              </a:rPr>
              <a:t>նոր մշակույթ:   </a:t>
            </a:r>
            <a:endParaRPr lang="en-US" sz="1500" smtClean="0">
              <a:latin typeface="GHEA Grapalat" pitchFamily="50" charset="0"/>
            </a:endParaRPr>
          </a:p>
          <a:p>
            <a:pPr marL="109537" indent="0" algn="just">
              <a:buNone/>
            </a:pPr>
            <a:r>
              <a:rPr lang="en-US" sz="1600" smtClean="0">
                <a:latin typeface="GHEA Grapalat" pitchFamily="50" charset="0"/>
              </a:rPr>
              <a:t> </a:t>
            </a:r>
          </a:p>
          <a:p>
            <a:pPr marL="109537" indent="0">
              <a:buNone/>
            </a:pPr>
            <a:endParaRPr lang="en-US" sz="1600"/>
          </a:p>
        </p:txBody>
      </p:sp>
      <p:sp>
        <p:nvSpPr>
          <p:cNvPr id="10243" name="Slide Number Placeholder 6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F65E346-5F3B-48C1-8581-9114428242DC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Content Placeholder 2"/>
          <p:cNvSpPr>
            <a:spLocks noGrp="1"/>
          </p:cNvSpPr>
          <p:nvPr>
            <p:ph idx="1"/>
          </p:nvPr>
        </p:nvSpPr>
        <p:spPr>
          <a:xfrm>
            <a:off x="457200" y="76200"/>
            <a:ext cx="8229600" cy="6269037"/>
          </a:xfrm>
        </p:spPr>
        <p:txBody>
          <a:bodyPr/>
          <a:lstStyle/>
          <a:p>
            <a:pPr marL="107950" indent="425450" algn="just">
              <a:buNone/>
            </a:pPr>
            <a:r>
              <a:rPr lang="en-US" sz="1500" b="1" smtClean="0">
                <a:latin typeface="GHEA Grapalat" pitchFamily="50" charset="0"/>
              </a:rPr>
              <a:t>Երկրորդ</a:t>
            </a:r>
            <a:r>
              <a:rPr lang="en-US" sz="1500" b="1">
                <a:latin typeface="GHEA Grapalat" pitchFamily="50" charset="0"/>
              </a:rPr>
              <a:t>՝</a:t>
            </a:r>
            <a:r>
              <a:rPr lang="en-US" sz="1500" smtClean="0">
                <a:latin typeface="GHEA Grapalat" pitchFamily="50" charset="0"/>
              </a:rPr>
              <a:t> </a:t>
            </a:r>
            <a:r>
              <a:rPr lang="hy-AM" sz="1500">
                <a:latin typeface="GHEA Grapalat" pitchFamily="50" charset="0"/>
              </a:rPr>
              <a:t>Բարձ­րա­գույն դա­տա­կան խոր­հուր­դը լիա­զո­րութ­յուն­նե­րի ստանձն­ման պա­հից իր գոր­ծու­նեութ­յան հիմ­քում դրել է հետև­յալ սկզբունք­նե­րը.</a:t>
            </a:r>
            <a:endParaRPr lang="en-US" sz="1500">
              <a:latin typeface="GHEA Grapalat" pitchFamily="50" charset="0"/>
            </a:endParaRPr>
          </a:p>
          <a:p>
            <a:pPr marL="107950" lvl="0" indent="425450" algn="just">
              <a:buNone/>
            </a:pPr>
            <a:r>
              <a:rPr lang="en-US" sz="1500" smtClean="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- </a:t>
            </a:r>
            <a:r>
              <a:rPr lang="hy-AM" sz="1500" smtClean="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դատական </a:t>
            </a:r>
            <a:r>
              <a:rPr lang="hy-AM" sz="150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իշխանությունը դիտարկել ոչ թե որպես ինստիտուտների համա­կարգ, այլ իշ­խա­նութ­յուն­նե­րի բա­ժան­ման ու հա­վա­սա­րակշռ­ման հա­մա­կար­գում իր համարժեք տե­ղն ու դե­րն ունեցող իշխանություն,</a:t>
            </a:r>
            <a:endParaRPr lang="en-US" sz="1500">
              <a:solidFill>
                <a:schemeClr val="accent1">
                  <a:lumMod val="75000"/>
                </a:schemeClr>
              </a:solidFill>
              <a:latin typeface="GHEA Grapalat" pitchFamily="50" charset="0"/>
            </a:endParaRPr>
          </a:p>
          <a:p>
            <a:pPr marL="107950" lvl="0" indent="425450" algn="just">
              <a:buNone/>
            </a:pPr>
            <a:r>
              <a:rPr lang="en-US" sz="1500" smtClean="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- </a:t>
            </a:r>
            <a:r>
              <a:rPr lang="hy-AM" sz="1500" smtClean="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դա­տա­կան </a:t>
            </a:r>
            <a:r>
              <a:rPr lang="hy-AM" sz="150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իշ­խա­նութ­յան գերխնդիրը համարել ի­րա­վուն­քի գե­րա­կա­յութ­յան սկզբուն­քի հետ­ևո­ղա­կան ի­րա­ցու­մը և մարդու արժանապատվության ու հիմ­նական իրավունքների երաշխավորումը, </a:t>
            </a:r>
            <a:endParaRPr lang="en-US" sz="1500">
              <a:solidFill>
                <a:schemeClr val="accent1">
                  <a:lumMod val="75000"/>
                </a:schemeClr>
              </a:solidFill>
              <a:latin typeface="GHEA Grapalat" pitchFamily="50" charset="0"/>
            </a:endParaRPr>
          </a:p>
          <a:p>
            <a:pPr marL="107950" lvl="0" indent="425450" algn="just">
              <a:buNone/>
            </a:pPr>
            <a:r>
              <a:rPr lang="en-US" sz="1500" smtClean="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- </a:t>
            </a:r>
            <a:r>
              <a:rPr lang="hy-AM" sz="1500" smtClean="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Հայաստանի </a:t>
            </a:r>
            <a:r>
              <a:rPr lang="hy-AM" sz="150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Հանրապետությունում արդարադատության հիմնական բնու­թագ­րիչներ դարձնել անկախությունը, անաչառությունը, արդ­յու­նա­վե­տու­թյունը և մատչելիությունը, </a:t>
            </a:r>
            <a:endParaRPr lang="en-US" sz="1500">
              <a:solidFill>
                <a:schemeClr val="accent1">
                  <a:lumMod val="75000"/>
                </a:schemeClr>
              </a:solidFill>
              <a:latin typeface="GHEA Grapalat" pitchFamily="50" charset="0"/>
            </a:endParaRPr>
          </a:p>
          <a:p>
            <a:pPr marL="107950" lvl="0" indent="425450" algn="just">
              <a:buNone/>
            </a:pPr>
            <a:r>
              <a:rPr lang="en-US" sz="1500" smtClean="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- </a:t>
            </a:r>
            <a:r>
              <a:rPr lang="hy-AM" sz="1500" smtClean="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դա­տա­կան </a:t>
            </a:r>
            <a:r>
              <a:rPr lang="hy-AM" sz="150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իշ­խա­նութ­յան հան­րա­յին հաշ­վետ­վո­ղա­կա­նութ­յան ա­պա­հո­վու­մը դի­տարկել որպես արդարա­դատության նկատմամբ հանրային վստա­հու­թյան գլխավոր երաշխիք,</a:t>
            </a:r>
            <a:endParaRPr lang="en-US" sz="1500">
              <a:solidFill>
                <a:schemeClr val="accent1">
                  <a:lumMod val="75000"/>
                </a:schemeClr>
              </a:solidFill>
              <a:latin typeface="GHEA Grapalat" pitchFamily="50" charset="0"/>
            </a:endParaRPr>
          </a:p>
          <a:p>
            <a:pPr marL="107950" lvl="0" indent="425450" algn="just">
              <a:buNone/>
            </a:pPr>
            <a:r>
              <a:rPr lang="en-US" sz="1500" smtClean="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- </a:t>
            </a:r>
            <a:r>
              <a:rPr lang="hy-AM" sz="1500" smtClean="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դա­տա­վո­րի </a:t>
            </a:r>
            <a:r>
              <a:rPr lang="hy-AM" sz="150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մաս­նա­գի­տա­կան ո­րակ­նե­րի, ներ­քին ան­կա­խութ­յան ու պա­տաս­խա­նատ­վութ­յան հետ­ևո­ղա­կան բարձ­րաց­ման, բա­րեվար­քութ­յան ար­դի ո­րակ­նե­րի ար­մա­տա­վոր­ման, մար­դու ի­րա­վունք­նե­րի ու ա­զա­տութ­յուն­նե­րի ե­րաշ­խա­վո­րի ա­ռա­քե­լութ­յան լիար­ժեք ստանձնման ճա­նա­պար­հով ապա­հովել դատա­րանի նկատմամբ հան­րա­յին ըն­կալ­ման ար­մա­տա­կան վե­րա­փո­խու­մը,</a:t>
            </a:r>
            <a:endParaRPr lang="en-US" sz="1500">
              <a:solidFill>
                <a:schemeClr val="accent1">
                  <a:lumMod val="75000"/>
                </a:schemeClr>
              </a:solidFill>
              <a:latin typeface="GHEA Grapalat" pitchFamily="50" charset="0"/>
            </a:endParaRPr>
          </a:p>
          <a:p>
            <a:pPr marL="107950" lvl="0" indent="425450" algn="just">
              <a:buNone/>
            </a:pPr>
            <a:r>
              <a:rPr lang="en-US" sz="1500" smtClean="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- </a:t>
            </a:r>
            <a:r>
              <a:rPr lang="hy-AM" sz="1500" smtClean="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առաջնահերթ </a:t>
            </a:r>
            <a:r>
              <a:rPr lang="hy-AM" sz="150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խնդիր համարել իշ­խա­նութ­յան տար­բեր մար­մին­նե­րի, մի­ջազ­գա­յին կա­ռույց­նե­րի, քա­ղա­քա­ցիա­կան հա­սա­րա­կութ­յան, զանգ­վա­ծա­յին լրատ­վութ­յան մի­ջոց­նե­րի հետ լայն գոր­ծըն­կե­րա­յին մո­տե­ցում­նե­րի ար­մա­տա­վո­րու­մը:</a:t>
            </a:r>
            <a:endParaRPr lang="en-US" sz="1500">
              <a:solidFill>
                <a:schemeClr val="accent1">
                  <a:lumMod val="75000"/>
                </a:schemeClr>
              </a:solidFill>
              <a:latin typeface="GHEA Grapalat" pitchFamily="50" charset="0"/>
            </a:endParaRPr>
          </a:p>
          <a:p>
            <a:pPr marL="107950" indent="425450" algn="just">
              <a:buNone/>
            </a:pPr>
            <a:r>
              <a:rPr lang="hy-AM" sz="1500">
                <a:latin typeface="GHEA Grapalat" pitchFamily="50" charset="0"/>
              </a:rPr>
              <a:t>Բարձրագույն դատական խորհր­դի գոր­ծու­նեութ­յունն ի­րա­կա­նաց­վում է հա­մա­կար­գա­յին մո­տեց­մամբ՝ խնդիր­­­նե­րի լու­ծու­մը դի­տար­կե­լով փոխ­պայ­մա­նա­վոր­վա­ծութ­յան մեջ, ի­րա­կա­նաց­նե­լով ծրագ­րան­պա­տա­կա­յին քա­ղա­քա­կա­նութ­յուն: </a:t>
            </a:r>
            <a:endParaRPr lang="en-US" sz="1500">
              <a:latin typeface="GHEA Grapalat" pitchFamily="50" charset="0"/>
            </a:endParaRPr>
          </a:p>
          <a:p>
            <a:pPr marL="0" indent="457200" algn="just">
              <a:buFont typeface="Wingdings 3" pitchFamily="18" charset="2"/>
              <a:buNone/>
            </a:pPr>
            <a:endParaRPr lang="en-US" sz="1600" smtClean="0"/>
          </a:p>
          <a:p>
            <a:pPr marL="0" indent="457200" algn="just">
              <a:buFont typeface="Wingdings 3" pitchFamily="18" charset="2"/>
              <a:buNone/>
            </a:pPr>
            <a:endParaRPr lang="en-US" sz="1500" smtClean="0"/>
          </a:p>
        </p:txBody>
      </p:sp>
      <p:sp>
        <p:nvSpPr>
          <p:cNvPr id="10243" name="Slide Number Placeholder 6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296394C-6C00-4456-8F34-A96D73D52A8F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3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33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33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33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33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133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Content Placeholder 2"/>
          <p:cNvSpPr>
            <a:spLocks noGrp="1"/>
          </p:cNvSpPr>
          <p:nvPr>
            <p:ph idx="1"/>
          </p:nvPr>
        </p:nvSpPr>
        <p:spPr>
          <a:xfrm>
            <a:off x="457200" y="512763"/>
            <a:ext cx="8229600" cy="6269037"/>
          </a:xfrm>
        </p:spPr>
        <p:txBody>
          <a:bodyPr/>
          <a:lstStyle/>
          <a:p>
            <a:pPr marL="107950" indent="425450" algn="just">
              <a:buNone/>
            </a:pPr>
            <a:r>
              <a:rPr lang="hy-AM" sz="1500" b="1" smtClean="0">
                <a:latin typeface="GHEA Grapalat" pitchFamily="50" charset="0"/>
              </a:rPr>
              <a:t>Երրորդ</a:t>
            </a:r>
            <a:r>
              <a:rPr lang="en-US" sz="1500" b="1" smtClean="0">
                <a:latin typeface="GHEA Grapalat" pitchFamily="50" charset="0"/>
              </a:rPr>
              <a:t>՝</a:t>
            </a:r>
            <a:r>
              <a:rPr lang="hy-AM" sz="1500" smtClean="0">
                <a:latin typeface="GHEA Grapalat" pitchFamily="50" charset="0"/>
              </a:rPr>
              <a:t> </a:t>
            </a:r>
            <a:r>
              <a:rPr lang="hy-AM" sz="1500">
                <a:latin typeface="GHEA Grapalat" pitchFamily="50" charset="0"/>
              </a:rPr>
              <a:t>դատական իշխանության համակարգում Սահմանադրության փո­փո­խու­թյուն­ներով պայմանավորված բո­լոր աշ­խա­տանք­նե­րը պետք է ի­րա­կա­նաց­վեին Բարձ­րա­գույն դա­տա­կան խորհր­դի լիա­զո­րութ­յուն­նե­րի ստանձնման պա­հից </a:t>
            </a:r>
            <a:r>
              <a:rPr lang="hy-AM" sz="1500">
                <a:solidFill>
                  <a:srgbClr val="00B0F0"/>
                </a:solidFill>
                <a:latin typeface="GHEA Grapalat" pitchFamily="50" charset="0"/>
              </a:rPr>
              <a:t>ա­ռա­վե­լա­գույ­նը վեց ա­միս­նե­րի ըն­թաց­քում:</a:t>
            </a:r>
            <a:r>
              <a:rPr lang="hy-AM" sz="1500">
                <a:latin typeface="GHEA Grapalat" pitchFamily="50" charset="0"/>
              </a:rPr>
              <a:t> Այդ ժա­մա­նա­կա­հատ­վա­ծը հա­մըն­կավ երկ­րում հե­ղա­փո­խա­կան բուռն ի­րա­դար­ձութ­յուն­նե­րի, հան­րա­յին մեծ ար­ձա­գանք ստա­ցած մի շարք դա­տա­վա­րութ­յուն­նե­րի, դրանցով պայմանավորված` դա­տա­րան­նե­րի նկատ­մամբ հան­րա­յին ճնշման ան­նա­խա­դեպ ա­լի­քի հետ: </a:t>
            </a:r>
            <a:endParaRPr lang="en-US" sz="1500">
              <a:latin typeface="GHEA Grapalat" pitchFamily="50" charset="0"/>
            </a:endParaRPr>
          </a:p>
          <a:p>
            <a:pPr marL="107950" indent="425450" algn="just">
              <a:buNone/>
            </a:pPr>
            <a:r>
              <a:rPr lang="hy-AM" sz="1500">
                <a:latin typeface="GHEA Grapalat" pitchFamily="50" charset="0"/>
              </a:rPr>
              <a:t>Այս մեկ­նար­կա­յին ի­րա­վի­ճա­կում Բարձ­րա­գույն դա­տա­կան խոր­հուր­դը պետք է կա­րո­ղա­նար.</a:t>
            </a:r>
            <a:endParaRPr lang="en-US" sz="1500">
              <a:latin typeface="GHEA Grapalat" pitchFamily="50" charset="0"/>
            </a:endParaRPr>
          </a:p>
          <a:p>
            <a:pPr marL="107950" indent="425450" algn="just">
              <a:buNone/>
            </a:pPr>
            <a:r>
              <a:rPr lang="hy-AM" sz="150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-  ա­պա­հո­վել դա­տա­րան­նե­րի բնա­կա­նոն գոր­ծու­նեութ­յու­նը՝ թույլ չտա­լով հա­մա­կար­գա­յին կա­յու­նութ­յան էա­կան խա­թա­րում,</a:t>
            </a:r>
            <a:endParaRPr lang="en-US" sz="1500">
              <a:solidFill>
                <a:schemeClr val="accent1">
                  <a:lumMod val="75000"/>
                </a:schemeClr>
              </a:solidFill>
              <a:latin typeface="GHEA Grapalat" pitchFamily="50" charset="0"/>
            </a:endParaRPr>
          </a:p>
          <a:p>
            <a:pPr marL="107950" indent="425450" algn="just">
              <a:buNone/>
            </a:pPr>
            <a:r>
              <a:rPr lang="hy-AM" sz="150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-  </a:t>
            </a:r>
            <a:r>
              <a:rPr lang="hy-AM" sz="1500" smtClean="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ի­րա­կա­նաց­նե</a:t>
            </a:r>
            <a:r>
              <a:rPr lang="en-US" sz="1500" smtClean="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լ</a:t>
            </a:r>
            <a:r>
              <a:rPr lang="hy-AM" sz="1500" smtClean="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 </a:t>
            </a:r>
            <a:r>
              <a:rPr lang="hy-AM" sz="150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օ­րենսդ­րութ­յամբ նա­խա­տես­ված պար­տա­վո­րութ­յուն­նե­րի՝ սահ­ման­ված ժամ­կետ­նե­րում կա­տա­րու­մը,</a:t>
            </a:r>
            <a:endParaRPr lang="en-US" sz="1500">
              <a:solidFill>
                <a:schemeClr val="accent1">
                  <a:lumMod val="75000"/>
                </a:schemeClr>
              </a:solidFill>
              <a:latin typeface="GHEA Grapalat" pitchFamily="50" charset="0"/>
            </a:endParaRPr>
          </a:p>
          <a:p>
            <a:pPr marL="107950" indent="425450" algn="just">
              <a:buNone/>
            </a:pPr>
            <a:r>
              <a:rPr lang="hy-AM" sz="150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- անհրաժեշտ նա­խադր­յալ­ներ </a:t>
            </a:r>
            <a:r>
              <a:rPr lang="hy-AM" sz="1500" smtClean="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ստեղ­ծե</a:t>
            </a:r>
            <a:r>
              <a:rPr lang="en-US" sz="1500" smtClean="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լ</a:t>
            </a:r>
            <a:r>
              <a:rPr lang="hy-AM" sz="1500" smtClean="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 </a:t>
            </a:r>
            <a:r>
              <a:rPr lang="hy-AM" sz="150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դա­տա­կան իշ­խա­նութ­յան ան­կա­խութ­յան ամ­րապնդ­ման ու ար­դա­րա­դա­տութ­յան արդ­յու­նա­վե­տութ­յան և մատ­չե­լիութ­յան ե­րաշ­խա­վոր­ման հա­մա­կար­գա­յին բարեփոխումներ ի­րա­կա­նաց­նե­լու հա­մար:</a:t>
            </a:r>
            <a:endParaRPr lang="en-US" sz="1500">
              <a:solidFill>
                <a:schemeClr val="accent1">
                  <a:lumMod val="75000"/>
                </a:schemeClr>
              </a:solidFill>
              <a:latin typeface="GHEA Grapalat" pitchFamily="50" charset="0"/>
            </a:endParaRPr>
          </a:p>
          <a:p>
            <a:pPr marL="107950" indent="425450" algn="just">
              <a:buNone/>
            </a:pPr>
            <a:r>
              <a:rPr lang="hy-AM" sz="1500" b="1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 </a:t>
            </a:r>
            <a:endParaRPr lang="en-US" sz="1500">
              <a:solidFill>
                <a:schemeClr val="accent1">
                  <a:lumMod val="75000"/>
                </a:schemeClr>
              </a:solidFill>
              <a:latin typeface="GHEA Grapalat" pitchFamily="50" charset="0"/>
            </a:endParaRPr>
          </a:p>
          <a:p>
            <a:pPr marL="107950" indent="425450" algn="just">
              <a:buNone/>
            </a:pPr>
            <a:r>
              <a:rPr lang="hy-AM" sz="1500" b="1" smtClean="0">
                <a:latin typeface="GHEA Grapalat" pitchFamily="50" charset="0"/>
              </a:rPr>
              <a:t>Չորրորդ</a:t>
            </a:r>
            <a:r>
              <a:rPr lang="en-US" sz="1500" b="1" smtClean="0">
                <a:latin typeface="GHEA Grapalat" pitchFamily="50" charset="0"/>
              </a:rPr>
              <a:t>՝</a:t>
            </a:r>
            <a:r>
              <a:rPr lang="hy-AM" sz="1500" smtClean="0">
                <a:latin typeface="GHEA Grapalat" pitchFamily="50" charset="0"/>
              </a:rPr>
              <a:t> </a:t>
            </a:r>
            <a:r>
              <a:rPr lang="hy-AM" sz="1500">
                <a:latin typeface="GHEA Grapalat" pitchFamily="50" charset="0"/>
              </a:rPr>
              <a:t>հիշ­յալ սկզբունք­նե­րից ու մո­տե­ցում­նե­րից </a:t>
            </a:r>
            <a:r>
              <a:rPr lang="hy-AM" sz="1500" smtClean="0">
                <a:latin typeface="GHEA Grapalat" pitchFamily="50" charset="0"/>
              </a:rPr>
              <a:t>ել­նե­լով</a:t>
            </a:r>
            <a:r>
              <a:rPr lang="en-US" sz="1500" smtClean="0">
                <a:latin typeface="GHEA Grapalat" pitchFamily="50" charset="0"/>
              </a:rPr>
              <a:t>՝</a:t>
            </a:r>
            <a:r>
              <a:rPr lang="hy-AM" sz="1500" smtClean="0">
                <a:latin typeface="GHEA Grapalat" pitchFamily="50" charset="0"/>
              </a:rPr>
              <a:t> </a:t>
            </a:r>
            <a:r>
              <a:rPr lang="hy-AM" sz="1500">
                <a:latin typeface="GHEA Grapalat" pitchFamily="50" charset="0"/>
              </a:rPr>
              <a:t>Բարձրագույն դա­տական խորհուրդն իր գոր­ծու­նեութ­յան ան­ցած մեկ տարվա ըն­թաց­քում ի­րա­կա­նաց­րել է ի­րա­վի­ճա­կի հա­մա­կար­գա­յին բազ­մա­գոր­ծոն ախ­տո­րո­շում, ան­հե­տաձ­գե­լի, ըն­թա­ցիկ ու ռազ­մա­վա­րա­կան խնդիր­նե­րի հստա­­­կե­ցում, մշա­կել է դրանց լուծ­ման հա­յե­ցա­կար­գա­յին մո­տե­ցում­ներն ու ռազ­մա­վա­րա­կան հիմ­նա­կան առաջնահերթությունները: </a:t>
            </a:r>
            <a:endParaRPr lang="en-US" sz="1500">
              <a:latin typeface="GHEA Grapalat" pitchFamily="50" charset="0"/>
            </a:endParaRPr>
          </a:p>
          <a:p>
            <a:r>
              <a:rPr lang="hy-AM" sz="1500"/>
              <a:t> </a:t>
            </a:r>
            <a:endParaRPr lang="en-US" sz="1500"/>
          </a:p>
          <a:p>
            <a:pPr marL="450850" indent="-342900" algn="just">
              <a:buFont typeface="Wingdings 3" pitchFamily="18" charset="2"/>
              <a:buNone/>
              <a:defRPr/>
            </a:pPr>
            <a:endParaRPr lang="en-US" sz="1600" smtClean="0"/>
          </a:p>
          <a:p>
            <a:pPr marL="450850" indent="-342900" algn="just">
              <a:buFont typeface="Wingdings 3" pitchFamily="18" charset="2"/>
              <a:buNone/>
              <a:defRPr/>
            </a:pPr>
            <a:endParaRPr lang="en-US" sz="1500" smtClean="0"/>
          </a:p>
        </p:txBody>
      </p:sp>
      <p:sp>
        <p:nvSpPr>
          <p:cNvPr id="10243" name="Slide Number Placeholder 6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C6D801F-3229-4608-90D6-A6A31F529A91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3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3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3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542E36-1E96-445A-A1B2-A392ABDF2555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7200" y="152400"/>
            <a:ext cx="8229600" cy="6269038"/>
          </a:xfrm>
        </p:spPr>
        <p:txBody>
          <a:bodyPr/>
          <a:lstStyle/>
          <a:p>
            <a:pPr marL="107950" indent="425450" algn="just">
              <a:buNone/>
            </a:pPr>
            <a:endParaRPr lang="en-US" sz="1500" b="1" smtClean="0">
              <a:latin typeface="GHEA Grapalat" pitchFamily="50" charset="0"/>
            </a:endParaRPr>
          </a:p>
          <a:p>
            <a:pPr marL="107950" indent="425450" algn="just">
              <a:buNone/>
            </a:pPr>
            <a:r>
              <a:rPr lang="hy-AM" sz="1500" b="1" smtClean="0">
                <a:latin typeface="GHEA Grapalat" pitchFamily="50" charset="0"/>
              </a:rPr>
              <a:t>Հինգերորդ</a:t>
            </a:r>
            <a:r>
              <a:rPr lang="en-US" sz="1500" b="1">
                <a:latin typeface="GHEA Grapalat" pitchFamily="50" charset="0"/>
              </a:rPr>
              <a:t>՝</a:t>
            </a:r>
            <a:r>
              <a:rPr lang="hy-AM" sz="1500" smtClean="0">
                <a:latin typeface="GHEA Grapalat" pitchFamily="50" charset="0"/>
              </a:rPr>
              <a:t> </a:t>
            </a:r>
            <a:r>
              <a:rPr lang="hy-AM" sz="1500">
                <a:latin typeface="GHEA Grapalat" pitchFamily="50" charset="0"/>
              </a:rPr>
              <a:t>Բարձրագույն դատական խորհուրդը գտնում է, որ երկ</a:t>
            </a:r>
            <a:r>
              <a:rPr lang="af-ZA" sz="1500">
                <a:latin typeface="GHEA Grapalat" pitchFamily="50" charset="0"/>
              </a:rPr>
              <a:t>­</a:t>
            </a:r>
            <a:r>
              <a:rPr lang="hy-AM" sz="1500">
                <a:latin typeface="GHEA Grapalat" pitchFamily="50" charset="0"/>
              </a:rPr>
              <a:t>րի ի</a:t>
            </a:r>
            <a:r>
              <a:rPr lang="af-ZA" sz="1500">
                <a:latin typeface="GHEA Grapalat" pitchFamily="50" charset="0"/>
              </a:rPr>
              <a:t>­</a:t>
            </a:r>
            <a:r>
              <a:rPr lang="hy-AM" sz="1500">
                <a:latin typeface="GHEA Grapalat" pitchFamily="50" charset="0"/>
              </a:rPr>
              <a:t>րա</a:t>
            </a:r>
            <a:r>
              <a:rPr lang="af-ZA" sz="1500">
                <a:latin typeface="GHEA Grapalat" pitchFamily="50" charset="0"/>
              </a:rPr>
              <a:t>­</a:t>
            </a:r>
            <a:r>
              <a:rPr lang="hy-AM" sz="1500">
                <a:latin typeface="GHEA Grapalat" pitchFamily="50" charset="0"/>
              </a:rPr>
              <a:t>վա</a:t>
            </a:r>
            <a:r>
              <a:rPr lang="af-ZA" sz="1500">
                <a:latin typeface="GHEA Grapalat" pitchFamily="50" charset="0"/>
              </a:rPr>
              <a:t>­</a:t>
            </a:r>
            <a:r>
              <a:rPr lang="hy-AM" sz="1500">
                <a:latin typeface="GHEA Grapalat" pitchFamily="50" charset="0"/>
              </a:rPr>
              <a:t>կան անվ</a:t>
            </a:r>
            <a:r>
              <a:rPr lang="af-ZA" sz="1500">
                <a:latin typeface="GHEA Grapalat" pitchFamily="50" charset="0"/>
              </a:rPr>
              <a:t>­</a:t>
            </a:r>
            <a:r>
              <a:rPr lang="hy-AM" sz="1500">
                <a:latin typeface="GHEA Grapalat" pitchFamily="50" charset="0"/>
              </a:rPr>
              <a:t>տան</a:t>
            </a:r>
            <a:r>
              <a:rPr lang="af-ZA" sz="1500">
                <a:latin typeface="GHEA Grapalat" pitchFamily="50" charset="0"/>
              </a:rPr>
              <a:t>­</a:t>
            </a:r>
            <a:r>
              <a:rPr lang="hy-AM" sz="1500">
                <a:latin typeface="GHEA Grapalat" pitchFamily="50" charset="0"/>
              </a:rPr>
              <a:t>գութ</a:t>
            </a:r>
            <a:r>
              <a:rPr lang="af-ZA" sz="1500">
                <a:latin typeface="GHEA Grapalat" pitchFamily="50" charset="0"/>
              </a:rPr>
              <a:t>­</a:t>
            </a:r>
            <a:r>
              <a:rPr lang="hy-AM" sz="1500">
                <a:latin typeface="GHEA Grapalat" pitchFamily="50" charset="0"/>
              </a:rPr>
              <a:t>յան ներ­քին սպառ</a:t>
            </a:r>
            <a:r>
              <a:rPr lang="af-ZA" sz="1500">
                <a:latin typeface="GHEA Grapalat" pitchFamily="50" charset="0"/>
              </a:rPr>
              <a:t>­</a:t>
            </a:r>
            <a:r>
              <a:rPr lang="hy-AM" sz="1500">
                <a:latin typeface="GHEA Grapalat" pitchFamily="50" charset="0"/>
              </a:rPr>
              <a:t>նա</a:t>
            </a:r>
            <a:r>
              <a:rPr lang="af-ZA" sz="1500">
                <a:latin typeface="GHEA Grapalat" pitchFamily="50" charset="0"/>
              </a:rPr>
              <a:t>­</a:t>
            </a:r>
            <a:r>
              <a:rPr lang="hy-AM" sz="1500">
                <a:latin typeface="GHEA Grapalat" pitchFamily="50" charset="0"/>
              </a:rPr>
              <a:t>լիք</a:t>
            </a:r>
            <a:r>
              <a:rPr lang="af-ZA" sz="1500">
                <a:latin typeface="GHEA Grapalat" pitchFamily="50" charset="0"/>
              </a:rPr>
              <a:t>­</a:t>
            </a:r>
            <a:r>
              <a:rPr lang="hy-AM" sz="1500">
                <a:latin typeface="GHEA Grapalat" pitchFamily="50" charset="0"/>
              </a:rPr>
              <a:t>նե</a:t>
            </a:r>
            <a:r>
              <a:rPr lang="af-ZA" sz="1500">
                <a:latin typeface="GHEA Grapalat" pitchFamily="50" charset="0"/>
              </a:rPr>
              <a:t>­</a:t>
            </a:r>
            <a:r>
              <a:rPr lang="hy-AM" sz="1500">
                <a:latin typeface="GHEA Grapalat" pitchFamily="50" charset="0"/>
              </a:rPr>
              <a:t>րից է անվս</a:t>
            </a:r>
            <a:r>
              <a:rPr lang="af-ZA" sz="1500">
                <a:latin typeface="GHEA Grapalat" pitchFamily="50" charset="0"/>
              </a:rPr>
              <a:t>­</a:t>
            </a:r>
            <a:r>
              <a:rPr lang="hy-AM" sz="1500">
                <a:latin typeface="GHEA Grapalat" pitchFamily="50" charset="0"/>
              </a:rPr>
              <a:t>տա</a:t>
            </a:r>
            <a:r>
              <a:rPr lang="af-ZA" sz="1500">
                <a:latin typeface="GHEA Grapalat" pitchFamily="50" charset="0"/>
              </a:rPr>
              <a:t>­</a:t>
            </a:r>
            <a:r>
              <a:rPr lang="hy-AM" sz="1500">
                <a:latin typeface="GHEA Grapalat" pitchFamily="50" charset="0"/>
              </a:rPr>
              <a:t>հութ</a:t>
            </a:r>
            <a:r>
              <a:rPr lang="af-ZA" sz="1500">
                <a:latin typeface="GHEA Grapalat" pitchFamily="50" charset="0"/>
              </a:rPr>
              <a:t>­</a:t>
            </a:r>
            <a:r>
              <a:rPr lang="hy-AM" sz="1500">
                <a:latin typeface="GHEA Grapalat" pitchFamily="50" charset="0"/>
              </a:rPr>
              <a:t>յու</a:t>
            </a:r>
            <a:r>
              <a:rPr lang="af-ZA" sz="1500">
                <a:latin typeface="GHEA Grapalat" pitchFamily="50" charset="0"/>
              </a:rPr>
              <a:t>­</a:t>
            </a:r>
            <a:r>
              <a:rPr lang="hy-AM" sz="1500">
                <a:latin typeface="GHEA Grapalat" pitchFamily="50" charset="0"/>
              </a:rPr>
              <a:t>նը դա</a:t>
            </a:r>
            <a:r>
              <a:rPr lang="af-ZA" sz="1500">
                <a:latin typeface="GHEA Grapalat" pitchFamily="50" charset="0"/>
              </a:rPr>
              <a:t>­</a:t>
            </a:r>
            <a:r>
              <a:rPr lang="hy-AM" sz="1500">
                <a:latin typeface="GHEA Grapalat" pitchFamily="50" charset="0"/>
              </a:rPr>
              <a:t>տա</a:t>
            </a:r>
            <a:r>
              <a:rPr lang="af-ZA" sz="1500">
                <a:latin typeface="GHEA Grapalat" pitchFamily="50" charset="0"/>
              </a:rPr>
              <a:t>­</a:t>
            </a:r>
            <a:r>
              <a:rPr lang="hy-AM" sz="1500">
                <a:latin typeface="GHEA Grapalat" pitchFamily="50" charset="0"/>
              </a:rPr>
              <a:t>րանների նկատմամբ:  </a:t>
            </a:r>
            <a:endParaRPr lang="en-US" sz="1500" smtClean="0">
              <a:latin typeface="GHEA Grapalat" pitchFamily="50" charset="0"/>
            </a:endParaRPr>
          </a:p>
          <a:p>
            <a:pPr marL="107950" indent="425450" algn="just">
              <a:buNone/>
            </a:pPr>
            <a:endParaRPr lang="en-US" sz="1500">
              <a:latin typeface="GHEA Grapalat" pitchFamily="50" charset="0"/>
            </a:endParaRPr>
          </a:p>
          <a:p>
            <a:pPr marL="107950" indent="425450" algn="just">
              <a:buNone/>
            </a:pPr>
            <a:r>
              <a:rPr lang="hy-AM" sz="1500">
                <a:latin typeface="GHEA Grapalat" pitchFamily="50" charset="0"/>
              </a:rPr>
              <a:t>Սահ</a:t>
            </a:r>
            <a:r>
              <a:rPr lang="af-ZA" sz="1500">
                <a:latin typeface="GHEA Grapalat" pitchFamily="50" charset="0"/>
              </a:rPr>
              <a:t>­</a:t>
            </a:r>
            <a:r>
              <a:rPr lang="hy-AM" sz="1500">
                <a:latin typeface="GHEA Grapalat" pitchFamily="50" charset="0"/>
              </a:rPr>
              <a:t>մա</a:t>
            </a:r>
            <a:r>
              <a:rPr lang="af-ZA" sz="1500">
                <a:latin typeface="GHEA Grapalat" pitchFamily="50" charset="0"/>
              </a:rPr>
              <a:t>­</a:t>
            </a:r>
            <a:r>
              <a:rPr lang="hy-AM" sz="1500">
                <a:latin typeface="GHEA Grapalat" pitchFamily="50" charset="0"/>
              </a:rPr>
              <a:t>նադ</a:t>
            </a:r>
            <a:r>
              <a:rPr lang="af-ZA" sz="1500">
                <a:latin typeface="GHEA Grapalat" pitchFamily="50" charset="0"/>
              </a:rPr>
              <a:t>­</a:t>
            </a:r>
            <a:r>
              <a:rPr lang="hy-AM" sz="1500">
                <a:latin typeface="GHEA Grapalat" pitchFamily="50" charset="0"/>
              </a:rPr>
              <a:t>րաի</a:t>
            </a:r>
            <a:r>
              <a:rPr lang="af-ZA" sz="1500">
                <a:latin typeface="GHEA Grapalat" pitchFamily="50" charset="0"/>
              </a:rPr>
              <a:t>­</a:t>
            </a:r>
            <a:r>
              <a:rPr lang="hy-AM" sz="1500">
                <a:latin typeface="GHEA Grapalat" pitchFamily="50" charset="0"/>
              </a:rPr>
              <a:t>րա</a:t>
            </a:r>
            <a:r>
              <a:rPr lang="af-ZA" sz="1500">
                <a:latin typeface="GHEA Grapalat" pitchFamily="50" charset="0"/>
              </a:rPr>
              <a:t>­</a:t>
            </a:r>
            <a:r>
              <a:rPr lang="hy-AM" sz="1500">
                <a:latin typeface="GHEA Grapalat" pitchFamily="50" charset="0"/>
              </a:rPr>
              <a:t>վա</a:t>
            </a:r>
            <a:r>
              <a:rPr lang="af-ZA" sz="1500">
                <a:latin typeface="GHEA Grapalat" pitchFamily="50" charset="0"/>
              </a:rPr>
              <a:t>­</a:t>
            </a:r>
            <a:r>
              <a:rPr lang="hy-AM" sz="1500">
                <a:latin typeface="GHEA Grapalat" pitchFamily="50" charset="0"/>
              </a:rPr>
              <a:t>կան պա</a:t>
            </a:r>
            <a:r>
              <a:rPr lang="af-ZA" sz="1500">
                <a:latin typeface="GHEA Grapalat" pitchFamily="50" charset="0"/>
              </a:rPr>
              <a:t>­</a:t>
            </a:r>
            <a:r>
              <a:rPr lang="hy-AM" sz="1500">
                <a:latin typeface="GHEA Grapalat" pitchFamily="50" charset="0"/>
              </a:rPr>
              <a:t>հանջն այն է</a:t>
            </a:r>
            <a:r>
              <a:rPr lang="af-ZA" sz="1500">
                <a:latin typeface="GHEA Grapalat" pitchFamily="50" charset="0"/>
              </a:rPr>
              <a:t>, </a:t>
            </a:r>
            <a:r>
              <a:rPr lang="hy-AM" sz="1500">
                <a:latin typeface="GHEA Grapalat" pitchFamily="50" charset="0"/>
              </a:rPr>
              <a:t>որ </a:t>
            </a:r>
            <a:r>
              <a:rPr lang="hy-AM" sz="1500">
                <a:solidFill>
                  <a:srgbClr val="00B0F0"/>
                </a:solidFill>
                <a:latin typeface="GHEA Grapalat" pitchFamily="50" charset="0"/>
              </a:rPr>
              <a:t>ար</a:t>
            </a:r>
            <a:r>
              <a:rPr lang="af-ZA" sz="1500">
                <a:solidFill>
                  <a:srgbClr val="00B0F0"/>
                </a:solidFill>
                <a:latin typeface="GHEA Grapalat" pitchFamily="50" charset="0"/>
              </a:rPr>
              <a:t>­</a:t>
            </a:r>
            <a:r>
              <a:rPr lang="hy-AM" sz="1500">
                <a:solidFill>
                  <a:srgbClr val="00B0F0"/>
                </a:solidFill>
                <a:latin typeface="GHEA Grapalat" pitchFamily="50" charset="0"/>
              </a:rPr>
              <a:t>դա</a:t>
            </a:r>
            <a:r>
              <a:rPr lang="af-ZA" sz="1500">
                <a:solidFill>
                  <a:srgbClr val="00B0F0"/>
                </a:solidFill>
                <a:latin typeface="GHEA Grapalat" pitchFamily="50" charset="0"/>
              </a:rPr>
              <a:t>­</a:t>
            </a:r>
            <a:r>
              <a:rPr lang="hy-AM" sz="1500">
                <a:solidFill>
                  <a:srgbClr val="00B0F0"/>
                </a:solidFill>
                <a:latin typeface="GHEA Grapalat" pitchFamily="50" charset="0"/>
              </a:rPr>
              <a:t>րա</a:t>
            </a:r>
            <a:r>
              <a:rPr lang="af-ZA" sz="1500">
                <a:solidFill>
                  <a:srgbClr val="00B0F0"/>
                </a:solidFill>
                <a:latin typeface="GHEA Grapalat" pitchFamily="50" charset="0"/>
              </a:rPr>
              <a:t>­</a:t>
            </a:r>
            <a:r>
              <a:rPr lang="hy-AM" sz="1500">
                <a:solidFill>
                  <a:srgbClr val="00B0F0"/>
                </a:solidFill>
                <a:latin typeface="GHEA Grapalat" pitchFamily="50" charset="0"/>
              </a:rPr>
              <a:t>դա</a:t>
            </a:r>
            <a:r>
              <a:rPr lang="af-ZA" sz="1500">
                <a:solidFill>
                  <a:srgbClr val="00B0F0"/>
                </a:solidFill>
                <a:latin typeface="GHEA Grapalat" pitchFamily="50" charset="0"/>
              </a:rPr>
              <a:t>­</a:t>
            </a:r>
            <a:r>
              <a:rPr lang="hy-AM" sz="1500">
                <a:solidFill>
                  <a:srgbClr val="00B0F0"/>
                </a:solidFill>
                <a:latin typeface="GHEA Grapalat" pitchFamily="50" charset="0"/>
              </a:rPr>
              <a:t>տութ</a:t>
            </a:r>
            <a:r>
              <a:rPr lang="af-ZA" sz="1500">
                <a:solidFill>
                  <a:srgbClr val="00B0F0"/>
                </a:solidFill>
                <a:latin typeface="GHEA Grapalat" pitchFamily="50" charset="0"/>
              </a:rPr>
              <a:t>­</a:t>
            </a:r>
            <a:r>
              <a:rPr lang="hy-AM" sz="1500">
                <a:solidFill>
                  <a:srgbClr val="00B0F0"/>
                </a:solidFill>
                <a:latin typeface="GHEA Grapalat" pitchFamily="50" charset="0"/>
              </a:rPr>
              <a:t>յուն ի</a:t>
            </a:r>
            <a:r>
              <a:rPr lang="af-ZA" sz="1500">
                <a:solidFill>
                  <a:srgbClr val="00B0F0"/>
                </a:solidFill>
                <a:latin typeface="GHEA Grapalat" pitchFamily="50" charset="0"/>
              </a:rPr>
              <a:t>­</a:t>
            </a:r>
            <a:r>
              <a:rPr lang="hy-AM" sz="1500">
                <a:solidFill>
                  <a:srgbClr val="00B0F0"/>
                </a:solidFill>
                <a:latin typeface="GHEA Grapalat" pitchFamily="50" charset="0"/>
              </a:rPr>
              <a:t>րա</a:t>
            </a:r>
            <a:r>
              <a:rPr lang="af-ZA" sz="1500">
                <a:solidFill>
                  <a:srgbClr val="00B0F0"/>
                </a:solidFill>
                <a:latin typeface="GHEA Grapalat" pitchFamily="50" charset="0"/>
              </a:rPr>
              <a:t>­</a:t>
            </a:r>
            <a:r>
              <a:rPr lang="hy-AM" sz="1500">
                <a:solidFill>
                  <a:srgbClr val="00B0F0"/>
                </a:solidFill>
                <a:latin typeface="GHEA Grapalat" pitchFamily="50" charset="0"/>
              </a:rPr>
              <a:t>կա</a:t>
            </a:r>
            <a:r>
              <a:rPr lang="af-ZA" sz="1500">
                <a:solidFill>
                  <a:srgbClr val="00B0F0"/>
                </a:solidFill>
                <a:latin typeface="GHEA Grapalat" pitchFamily="50" charset="0"/>
              </a:rPr>
              <a:t>­</a:t>
            </a:r>
            <a:r>
              <a:rPr lang="hy-AM" sz="1500">
                <a:solidFill>
                  <a:srgbClr val="00B0F0"/>
                </a:solidFill>
                <a:latin typeface="GHEA Grapalat" pitchFamily="50" charset="0"/>
              </a:rPr>
              <a:t>նաց</a:t>
            </a:r>
            <a:r>
              <a:rPr lang="af-ZA" sz="1500">
                <a:solidFill>
                  <a:srgbClr val="00B0F0"/>
                </a:solidFill>
                <a:latin typeface="GHEA Grapalat" pitchFamily="50" charset="0"/>
              </a:rPr>
              <a:t>­</a:t>
            </a:r>
            <a:r>
              <a:rPr lang="hy-AM" sz="1500">
                <a:solidFill>
                  <a:srgbClr val="00B0F0"/>
                </a:solidFill>
                <a:latin typeface="GHEA Grapalat" pitchFamily="50" charset="0"/>
              </a:rPr>
              <a:t>նե</a:t>
            </a:r>
            <a:r>
              <a:rPr lang="af-ZA" sz="1500">
                <a:solidFill>
                  <a:srgbClr val="00B0F0"/>
                </a:solidFill>
                <a:latin typeface="GHEA Grapalat" pitchFamily="50" charset="0"/>
              </a:rPr>
              <a:t>­</a:t>
            </a:r>
            <a:r>
              <a:rPr lang="hy-AM" sz="1500">
                <a:solidFill>
                  <a:srgbClr val="00B0F0"/>
                </a:solidFill>
                <a:latin typeface="GHEA Grapalat" pitchFamily="50" charset="0"/>
              </a:rPr>
              <a:t>լու ճա</a:t>
            </a:r>
            <a:r>
              <a:rPr lang="af-ZA" sz="1500">
                <a:solidFill>
                  <a:srgbClr val="00B0F0"/>
                </a:solidFill>
                <a:latin typeface="GHEA Grapalat" pitchFamily="50" charset="0"/>
              </a:rPr>
              <a:t>­</a:t>
            </a:r>
            <a:r>
              <a:rPr lang="hy-AM" sz="1500">
                <a:solidFill>
                  <a:srgbClr val="00B0F0"/>
                </a:solidFill>
                <a:latin typeface="GHEA Grapalat" pitchFamily="50" charset="0"/>
              </a:rPr>
              <a:t>նա</a:t>
            </a:r>
            <a:r>
              <a:rPr lang="af-ZA" sz="1500">
                <a:solidFill>
                  <a:srgbClr val="00B0F0"/>
                </a:solidFill>
                <a:latin typeface="GHEA Grapalat" pitchFamily="50" charset="0"/>
              </a:rPr>
              <a:t>­</a:t>
            </a:r>
            <a:r>
              <a:rPr lang="hy-AM" sz="1500">
                <a:solidFill>
                  <a:srgbClr val="00B0F0"/>
                </a:solidFill>
                <a:latin typeface="GHEA Grapalat" pitchFamily="50" charset="0"/>
              </a:rPr>
              <a:t>պար</a:t>
            </a:r>
            <a:r>
              <a:rPr lang="af-ZA" sz="1500">
                <a:solidFill>
                  <a:srgbClr val="00B0F0"/>
                </a:solidFill>
                <a:latin typeface="GHEA Grapalat" pitchFamily="50" charset="0"/>
              </a:rPr>
              <a:t>­</a:t>
            </a:r>
            <a:r>
              <a:rPr lang="hy-AM" sz="1500">
                <a:solidFill>
                  <a:srgbClr val="00B0F0"/>
                </a:solidFill>
                <a:latin typeface="GHEA Grapalat" pitchFamily="50" charset="0"/>
              </a:rPr>
              <a:t>հով </a:t>
            </a:r>
            <a:r>
              <a:rPr lang="hy-AM" sz="1500">
                <a:latin typeface="GHEA Grapalat" pitchFamily="50" charset="0"/>
              </a:rPr>
              <a:t>դա</a:t>
            </a:r>
            <a:r>
              <a:rPr lang="af-ZA" sz="1500">
                <a:latin typeface="GHEA Grapalat" pitchFamily="50" charset="0"/>
              </a:rPr>
              <a:t>­</a:t>
            </a:r>
            <a:r>
              <a:rPr lang="hy-AM" sz="1500">
                <a:latin typeface="GHEA Grapalat" pitchFamily="50" charset="0"/>
              </a:rPr>
              <a:t>տա</a:t>
            </a:r>
            <a:r>
              <a:rPr lang="af-ZA" sz="1500">
                <a:latin typeface="GHEA Grapalat" pitchFamily="50" charset="0"/>
              </a:rPr>
              <a:t>­</a:t>
            </a:r>
            <a:r>
              <a:rPr lang="hy-AM" sz="1500">
                <a:latin typeface="GHEA Grapalat" pitchFamily="50" charset="0"/>
              </a:rPr>
              <a:t>րան</a:t>
            </a:r>
            <a:r>
              <a:rPr lang="af-ZA" sz="1500">
                <a:latin typeface="GHEA Grapalat" pitchFamily="50" charset="0"/>
              </a:rPr>
              <a:t>­</a:t>
            </a:r>
            <a:r>
              <a:rPr lang="hy-AM" sz="1500">
                <a:latin typeface="GHEA Grapalat" pitchFamily="50" charset="0"/>
              </a:rPr>
              <a:t>նե</a:t>
            </a:r>
            <a:r>
              <a:rPr lang="af-ZA" sz="1500">
                <a:latin typeface="GHEA Grapalat" pitchFamily="50" charset="0"/>
              </a:rPr>
              <a:t>­</a:t>
            </a:r>
            <a:r>
              <a:rPr lang="hy-AM" sz="1500">
                <a:latin typeface="GHEA Grapalat" pitchFamily="50" charset="0"/>
              </a:rPr>
              <a:t>րը պետք է</a:t>
            </a:r>
            <a:r>
              <a:rPr lang="af-ZA" sz="1500">
                <a:latin typeface="GHEA Grapalat" pitchFamily="50" charset="0"/>
              </a:rPr>
              <a:t>.</a:t>
            </a:r>
            <a:endParaRPr lang="en-US" sz="1500">
              <a:latin typeface="GHEA Grapalat" pitchFamily="50" charset="0"/>
            </a:endParaRPr>
          </a:p>
          <a:p>
            <a:pPr marL="450850" indent="-342900" algn="just">
              <a:buFont typeface="Wingdings 3" pitchFamily="18" charset="2"/>
              <a:buNone/>
              <a:defRPr/>
            </a:pPr>
            <a:endParaRPr lang="en-US" sz="1600" i="1" smtClean="0"/>
          </a:p>
          <a:p>
            <a:pPr marL="450850" indent="-342900" algn="just">
              <a:buFont typeface="Wingdings 3" pitchFamily="18" charset="2"/>
              <a:buNone/>
              <a:defRPr/>
            </a:pPr>
            <a:endParaRPr lang="en-US" sz="1500" smtClean="0"/>
          </a:p>
        </p:txBody>
      </p:sp>
      <p:graphicFrame>
        <p:nvGraphicFramePr>
          <p:cNvPr id="5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5962314"/>
              </p:ext>
            </p:extLst>
          </p:nvPr>
        </p:nvGraphicFramePr>
        <p:xfrm>
          <a:off x="1143000" y="2209800"/>
          <a:ext cx="6934200" cy="37596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01505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2CEE430-5CFA-4B5A-B5D0-7152F85546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dgm id="{32CEE430-5CFA-4B5A-B5D0-7152F855462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F306E3A-3B20-4C52-AA05-E2B1890499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graphicEl>
                                              <a:dgm id="{7F306E3A-3B20-4C52-AA05-E2B1890499B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F8C677C-F203-4021-AC5C-932D13F567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graphicEl>
                                              <a:dgm id="{1F8C677C-F203-4021-AC5C-932D13F567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542E36-1E96-445A-A1B2-A392ABDF2555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28600" y="152400"/>
            <a:ext cx="8458200" cy="6269038"/>
          </a:xfrm>
        </p:spPr>
        <p:txBody>
          <a:bodyPr/>
          <a:lstStyle/>
          <a:p>
            <a:pPr marL="107950" indent="425450" algn="just">
              <a:buNone/>
            </a:pPr>
            <a:endParaRPr lang="en-US" sz="1500" smtClean="0">
              <a:latin typeface="GHEA Grapalat" pitchFamily="50" charset="0"/>
            </a:endParaRPr>
          </a:p>
          <a:p>
            <a:pPr marL="107950" indent="425450" algn="just">
              <a:buNone/>
            </a:pPr>
            <a:r>
              <a:rPr lang="ru-RU" sz="1500" smtClean="0">
                <a:latin typeface="GHEA Grapalat" pitchFamily="50" charset="0"/>
              </a:rPr>
              <a:t>Այս </a:t>
            </a:r>
            <a:r>
              <a:rPr lang="ru-RU" sz="1500">
                <a:latin typeface="GHEA Grapalat" pitchFamily="50" charset="0"/>
              </a:rPr>
              <a:t>ա</a:t>
            </a:r>
            <a:r>
              <a:rPr lang="af-ZA" sz="1500">
                <a:latin typeface="GHEA Grapalat" pitchFamily="50" charset="0"/>
              </a:rPr>
              <a:t>­</a:t>
            </a:r>
            <a:r>
              <a:rPr lang="ru-RU" sz="1500">
                <a:latin typeface="GHEA Grapalat" pitchFamily="50" charset="0"/>
              </a:rPr>
              <a:t>ռա</a:t>
            </a:r>
            <a:r>
              <a:rPr lang="af-ZA" sz="1500">
                <a:latin typeface="GHEA Grapalat" pitchFamily="50" charset="0"/>
              </a:rPr>
              <a:t>­</a:t>
            </a:r>
            <a:r>
              <a:rPr lang="ru-RU" sz="1500">
                <a:latin typeface="GHEA Grapalat" pitchFamily="50" charset="0"/>
              </a:rPr>
              <a:t>քե</a:t>
            </a:r>
            <a:r>
              <a:rPr lang="af-ZA" sz="1500">
                <a:latin typeface="GHEA Grapalat" pitchFamily="50" charset="0"/>
              </a:rPr>
              <a:t>­</a:t>
            </a:r>
            <a:r>
              <a:rPr lang="ru-RU" sz="1500">
                <a:latin typeface="GHEA Grapalat" pitchFamily="50" charset="0"/>
              </a:rPr>
              <a:t>լութ</a:t>
            </a:r>
            <a:r>
              <a:rPr lang="af-ZA" sz="1500">
                <a:latin typeface="GHEA Grapalat" pitchFamily="50" charset="0"/>
              </a:rPr>
              <a:t>­</a:t>
            </a:r>
            <a:r>
              <a:rPr lang="ru-RU" sz="1500">
                <a:latin typeface="GHEA Grapalat" pitchFamily="50" charset="0"/>
              </a:rPr>
              <a:t>յու</a:t>
            </a:r>
            <a:r>
              <a:rPr lang="af-ZA" sz="1500">
                <a:latin typeface="GHEA Grapalat" pitchFamily="50" charset="0"/>
              </a:rPr>
              <a:t>­</a:t>
            </a:r>
            <a:r>
              <a:rPr lang="ru-RU" sz="1500">
                <a:latin typeface="GHEA Grapalat" pitchFamily="50" charset="0"/>
              </a:rPr>
              <a:t>նը պատ</a:t>
            </a:r>
            <a:r>
              <a:rPr lang="af-ZA" sz="1500">
                <a:latin typeface="GHEA Grapalat" pitchFamily="50" charset="0"/>
              </a:rPr>
              <a:t>­</a:t>
            </a:r>
            <a:r>
              <a:rPr lang="ru-RU" sz="1500">
                <a:latin typeface="GHEA Grapalat" pitchFamily="50" charset="0"/>
              </a:rPr>
              <a:t>շաճ չկա</a:t>
            </a:r>
            <a:r>
              <a:rPr lang="af-ZA" sz="1500">
                <a:latin typeface="GHEA Grapalat" pitchFamily="50" charset="0"/>
              </a:rPr>
              <a:t>­</a:t>
            </a:r>
            <a:r>
              <a:rPr lang="ru-RU" sz="1500">
                <a:latin typeface="GHEA Grapalat" pitchFamily="50" charset="0"/>
              </a:rPr>
              <a:t>տա</a:t>
            </a:r>
            <a:r>
              <a:rPr lang="af-ZA" sz="1500">
                <a:latin typeface="GHEA Grapalat" pitchFamily="50" charset="0"/>
              </a:rPr>
              <a:t>­</a:t>
            </a:r>
            <a:r>
              <a:rPr lang="ru-RU" sz="1500">
                <a:latin typeface="GHEA Grapalat" pitchFamily="50" charset="0"/>
              </a:rPr>
              <a:t>րող և</a:t>
            </a:r>
            <a:r>
              <a:rPr lang="af-ZA" sz="1500">
                <a:latin typeface="GHEA Grapalat" pitchFamily="50" charset="0"/>
              </a:rPr>
              <a:t>, </a:t>
            </a:r>
            <a:r>
              <a:rPr lang="ru-RU" sz="1500">
                <a:latin typeface="GHEA Grapalat" pitchFamily="50" charset="0"/>
              </a:rPr>
              <a:t>այս</a:t>
            </a:r>
            <a:r>
              <a:rPr lang="af-ZA" sz="1500">
                <a:latin typeface="GHEA Grapalat" pitchFamily="50" charset="0"/>
              </a:rPr>
              <a:t>­</a:t>
            </a:r>
            <a:r>
              <a:rPr lang="ru-RU" sz="1500">
                <a:latin typeface="GHEA Grapalat" pitchFamily="50" charset="0"/>
              </a:rPr>
              <a:t>պես կոչ</a:t>
            </a:r>
            <a:r>
              <a:rPr lang="af-ZA" sz="1500">
                <a:latin typeface="GHEA Grapalat" pitchFamily="50" charset="0"/>
              </a:rPr>
              <a:t>­</a:t>
            </a:r>
            <a:r>
              <a:rPr lang="ru-RU" sz="1500">
                <a:latin typeface="GHEA Grapalat" pitchFamily="50" charset="0"/>
              </a:rPr>
              <a:t>ված</a:t>
            </a:r>
            <a:r>
              <a:rPr lang="af-ZA" sz="1500">
                <a:latin typeface="GHEA Grapalat" pitchFamily="50" charset="0"/>
              </a:rPr>
              <a:t>, «</a:t>
            </a:r>
            <a:r>
              <a:rPr lang="ru-RU" sz="1500">
                <a:latin typeface="GHEA Grapalat" pitchFamily="50" charset="0"/>
              </a:rPr>
              <a:t>ընտ</a:t>
            </a:r>
            <a:r>
              <a:rPr lang="af-ZA" sz="1500">
                <a:latin typeface="GHEA Grapalat" pitchFamily="50" charset="0"/>
              </a:rPr>
              <a:t>­</a:t>
            </a:r>
            <a:r>
              <a:rPr lang="ru-RU" sz="1500">
                <a:latin typeface="GHEA Grapalat" pitchFamily="50" charset="0"/>
              </a:rPr>
              <a:t>րո</a:t>
            </a:r>
            <a:r>
              <a:rPr lang="af-ZA" sz="1500">
                <a:latin typeface="GHEA Grapalat" pitchFamily="50" charset="0"/>
              </a:rPr>
              <a:t>­</a:t>
            </a:r>
            <a:r>
              <a:rPr lang="ru-RU" sz="1500">
                <a:latin typeface="GHEA Grapalat" pitchFamily="50" charset="0"/>
              </a:rPr>
              <a:t>ղա</a:t>
            </a:r>
            <a:r>
              <a:rPr lang="af-ZA" sz="1500">
                <a:latin typeface="GHEA Grapalat" pitchFamily="50" charset="0"/>
              </a:rPr>
              <a:t>­</a:t>
            </a:r>
            <a:r>
              <a:rPr lang="ru-RU" sz="1500">
                <a:latin typeface="GHEA Grapalat" pitchFamily="50" charset="0"/>
              </a:rPr>
              <a:t>բար</a:t>
            </a:r>
            <a:r>
              <a:rPr lang="af-ZA" sz="1500">
                <a:latin typeface="GHEA Grapalat" pitchFamily="50" charset="0"/>
              </a:rPr>
              <a:t>» </a:t>
            </a:r>
            <a:r>
              <a:rPr lang="ru-RU" sz="1500">
                <a:latin typeface="GHEA Grapalat" pitchFamily="50" charset="0"/>
              </a:rPr>
              <a:t>ու սուբ</a:t>
            </a:r>
            <a:r>
              <a:rPr lang="af-ZA" sz="1500">
                <a:latin typeface="GHEA Grapalat" pitchFamily="50" charset="0"/>
              </a:rPr>
              <a:t>­</a:t>
            </a:r>
            <a:r>
              <a:rPr lang="ru-RU" sz="1500">
                <a:latin typeface="GHEA Grapalat" pitchFamily="50" charset="0"/>
              </a:rPr>
              <a:t>յեկ</a:t>
            </a:r>
            <a:r>
              <a:rPr lang="af-ZA" sz="1500">
                <a:latin typeface="GHEA Grapalat" pitchFamily="50" charset="0"/>
              </a:rPr>
              <a:t>­</a:t>
            </a:r>
            <a:r>
              <a:rPr lang="ru-RU" sz="1500">
                <a:latin typeface="GHEA Grapalat" pitchFamily="50" charset="0"/>
              </a:rPr>
              <a:t>տիվ հա</a:t>
            </a:r>
            <a:r>
              <a:rPr lang="af-ZA" sz="1500">
                <a:latin typeface="GHEA Grapalat" pitchFamily="50" charset="0"/>
              </a:rPr>
              <a:t>­</a:t>
            </a:r>
            <a:r>
              <a:rPr lang="ru-RU" sz="1500">
                <a:latin typeface="GHEA Grapalat" pitchFamily="50" charset="0"/>
              </a:rPr>
              <a:t>յե</a:t>
            </a:r>
            <a:r>
              <a:rPr lang="af-ZA" sz="1500">
                <a:latin typeface="GHEA Grapalat" pitchFamily="50" charset="0"/>
              </a:rPr>
              <a:t>­</a:t>
            </a:r>
            <a:r>
              <a:rPr lang="ru-RU" sz="1500">
                <a:latin typeface="GHEA Grapalat" pitchFamily="50" charset="0"/>
              </a:rPr>
              <a:t>ցո</a:t>
            </a:r>
            <a:r>
              <a:rPr lang="af-ZA" sz="1500">
                <a:latin typeface="GHEA Grapalat" pitchFamily="50" charset="0"/>
              </a:rPr>
              <a:t>­</a:t>
            </a:r>
            <a:r>
              <a:rPr lang="ru-RU" sz="1500">
                <a:latin typeface="GHEA Grapalat" pitchFamily="50" charset="0"/>
              </a:rPr>
              <a:t>ղութ</a:t>
            </a:r>
            <a:r>
              <a:rPr lang="af-ZA" sz="1500">
                <a:latin typeface="GHEA Grapalat" pitchFamily="50" charset="0"/>
              </a:rPr>
              <a:t>­</a:t>
            </a:r>
            <a:r>
              <a:rPr lang="ru-RU" sz="1500">
                <a:latin typeface="GHEA Grapalat" pitchFamily="50" charset="0"/>
              </a:rPr>
              <a:t>յամբ ար</a:t>
            </a:r>
            <a:r>
              <a:rPr lang="af-ZA" sz="1500">
                <a:latin typeface="GHEA Grapalat" pitchFamily="50" charset="0"/>
              </a:rPr>
              <a:t>­</a:t>
            </a:r>
            <a:r>
              <a:rPr lang="ru-RU" sz="1500">
                <a:latin typeface="GHEA Grapalat" pitchFamily="50" charset="0"/>
              </a:rPr>
              <a:t>դա</a:t>
            </a:r>
            <a:r>
              <a:rPr lang="af-ZA" sz="1500">
                <a:latin typeface="GHEA Grapalat" pitchFamily="50" charset="0"/>
              </a:rPr>
              <a:t>­</a:t>
            </a:r>
            <a:r>
              <a:rPr lang="ru-RU" sz="1500">
                <a:latin typeface="GHEA Grapalat" pitchFamily="50" charset="0"/>
              </a:rPr>
              <a:t>րա</a:t>
            </a:r>
            <a:r>
              <a:rPr lang="af-ZA" sz="1500">
                <a:latin typeface="GHEA Grapalat" pitchFamily="50" charset="0"/>
              </a:rPr>
              <a:t>­</a:t>
            </a:r>
            <a:r>
              <a:rPr lang="ru-RU" sz="1500">
                <a:latin typeface="GHEA Grapalat" pitchFamily="50" charset="0"/>
              </a:rPr>
              <a:t>դա</a:t>
            </a:r>
            <a:r>
              <a:rPr lang="af-ZA" sz="1500">
                <a:latin typeface="GHEA Grapalat" pitchFamily="50" charset="0"/>
              </a:rPr>
              <a:t>­</a:t>
            </a:r>
            <a:r>
              <a:rPr lang="ru-RU" sz="1500">
                <a:latin typeface="GHEA Grapalat" pitchFamily="50" charset="0"/>
              </a:rPr>
              <a:t>տութ</a:t>
            </a:r>
            <a:r>
              <a:rPr lang="af-ZA" sz="1500">
                <a:latin typeface="GHEA Grapalat" pitchFamily="50" charset="0"/>
              </a:rPr>
              <a:t>­</a:t>
            </a:r>
            <a:r>
              <a:rPr lang="ru-RU" sz="1500">
                <a:latin typeface="GHEA Grapalat" pitchFamily="50" charset="0"/>
              </a:rPr>
              <a:t>յուն ի</a:t>
            </a:r>
            <a:r>
              <a:rPr lang="af-ZA" sz="1500">
                <a:latin typeface="GHEA Grapalat" pitchFamily="50" charset="0"/>
              </a:rPr>
              <a:t>­</a:t>
            </a:r>
            <a:r>
              <a:rPr lang="ru-RU" sz="1500">
                <a:latin typeface="GHEA Grapalat" pitchFamily="50" charset="0"/>
              </a:rPr>
              <a:t>րա</a:t>
            </a:r>
            <a:r>
              <a:rPr lang="af-ZA" sz="1500">
                <a:latin typeface="GHEA Grapalat" pitchFamily="50" charset="0"/>
              </a:rPr>
              <a:t>­</a:t>
            </a:r>
            <a:r>
              <a:rPr lang="ru-RU" sz="1500">
                <a:latin typeface="GHEA Grapalat" pitchFamily="50" charset="0"/>
              </a:rPr>
              <a:t>կա</a:t>
            </a:r>
            <a:r>
              <a:rPr lang="af-ZA" sz="1500">
                <a:latin typeface="GHEA Grapalat" pitchFamily="50" charset="0"/>
              </a:rPr>
              <a:t>­</a:t>
            </a:r>
            <a:r>
              <a:rPr lang="ru-RU" sz="1500">
                <a:latin typeface="GHEA Grapalat" pitchFamily="50" charset="0"/>
              </a:rPr>
              <a:t>նաց</a:t>
            </a:r>
            <a:r>
              <a:rPr lang="af-ZA" sz="1500">
                <a:latin typeface="GHEA Grapalat" pitchFamily="50" charset="0"/>
              </a:rPr>
              <a:t>­</a:t>
            </a:r>
            <a:r>
              <a:rPr lang="ru-RU" sz="1500">
                <a:latin typeface="GHEA Grapalat" pitchFamily="50" charset="0"/>
              </a:rPr>
              <a:t>նող </a:t>
            </a:r>
            <a:r>
              <a:rPr lang="en-US" sz="1500">
                <a:latin typeface="GHEA Grapalat" pitchFamily="50" charset="0"/>
              </a:rPr>
              <a:t>դատարանը </a:t>
            </a:r>
            <a:r>
              <a:rPr lang="ru-RU" sz="1500">
                <a:latin typeface="GHEA Grapalat" pitchFamily="50" charset="0"/>
              </a:rPr>
              <a:t>չի կա</a:t>
            </a:r>
            <a:r>
              <a:rPr lang="af-ZA" sz="1500">
                <a:latin typeface="GHEA Grapalat" pitchFamily="50" charset="0"/>
              </a:rPr>
              <a:t>­</a:t>
            </a:r>
            <a:r>
              <a:rPr lang="ru-RU" sz="1500">
                <a:latin typeface="GHEA Grapalat" pitchFamily="50" charset="0"/>
              </a:rPr>
              <a:t>րող հան</a:t>
            </a:r>
            <a:r>
              <a:rPr lang="af-ZA" sz="1500">
                <a:latin typeface="GHEA Grapalat" pitchFamily="50" charset="0"/>
              </a:rPr>
              <a:t>­</a:t>
            </a:r>
            <a:r>
              <a:rPr lang="ru-RU" sz="1500">
                <a:latin typeface="GHEA Grapalat" pitchFamily="50" charset="0"/>
              </a:rPr>
              <a:t>րա</a:t>
            </a:r>
            <a:r>
              <a:rPr lang="af-ZA" sz="1500">
                <a:latin typeface="GHEA Grapalat" pitchFamily="50" charset="0"/>
              </a:rPr>
              <a:t>­</a:t>
            </a:r>
            <a:r>
              <a:rPr lang="ru-RU" sz="1500">
                <a:latin typeface="GHEA Grapalat" pitchFamily="50" charset="0"/>
              </a:rPr>
              <a:t>յին մեծ վստա</a:t>
            </a:r>
            <a:r>
              <a:rPr lang="af-ZA" sz="1500">
                <a:latin typeface="GHEA Grapalat" pitchFamily="50" charset="0"/>
              </a:rPr>
              <a:t>­</a:t>
            </a:r>
            <a:r>
              <a:rPr lang="ru-RU" sz="1500">
                <a:latin typeface="GHEA Grapalat" pitchFamily="50" charset="0"/>
              </a:rPr>
              <a:t>հութ</a:t>
            </a:r>
            <a:r>
              <a:rPr lang="af-ZA" sz="1500">
                <a:latin typeface="GHEA Grapalat" pitchFamily="50" charset="0"/>
              </a:rPr>
              <a:t>­</a:t>
            </a:r>
            <a:r>
              <a:rPr lang="ru-RU" sz="1500">
                <a:latin typeface="GHEA Grapalat" pitchFamily="50" charset="0"/>
              </a:rPr>
              <a:t>յուն ու</a:t>
            </a:r>
            <a:r>
              <a:rPr lang="af-ZA" sz="1500">
                <a:latin typeface="GHEA Grapalat" pitchFamily="50" charset="0"/>
              </a:rPr>
              <a:t>­</a:t>
            </a:r>
            <a:r>
              <a:rPr lang="ru-RU" sz="1500">
                <a:latin typeface="GHEA Grapalat" pitchFamily="50" charset="0"/>
              </a:rPr>
              <a:t>նե</a:t>
            </a:r>
            <a:r>
              <a:rPr lang="af-ZA" sz="1500">
                <a:latin typeface="GHEA Grapalat" pitchFamily="50" charset="0"/>
              </a:rPr>
              <a:t>­</a:t>
            </a:r>
            <a:r>
              <a:rPr lang="ru-RU" sz="1500">
                <a:latin typeface="GHEA Grapalat" pitchFamily="50" charset="0"/>
              </a:rPr>
              <a:t>նալ</a:t>
            </a:r>
            <a:r>
              <a:rPr lang="af-ZA" sz="1500">
                <a:latin typeface="GHEA Grapalat" pitchFamily="50" charset="0"/>
              </a:rPr>
              <a:t>, </a:t>
            </a:r>
            <a:r>
              <a:rPr lang="ru-RU" sz="1500">
                <a:latin typeface="GHEA Grapalat" pitchFamily="50" charset="0"/>
              </a:rPr>
              <a:t>ա</a:t>
            </a:r>
            <a:r>
              <a:rPr lang="af-ZA" sz="1500">
                <a:latin typeface="GHEA Grapalat" pitchFamily="50" charset="0"/>
              </a:rPr>
              <a:t>­</a:t>
            </a:r>
            <a:r>
              <a:rPr lang="ru-RU" sz="1500">
                <a:latin typeface="GHEA Grapalat" pitchFamily="50" charset="0"/>
              </a:rPr>
              <a:t>վե</a:t>
            </a:r>
            <a:r>
              <a:rPr lang="af-ZA" sz="1500">
                <a:latin typeface="GHEA Grapalat" pitchFamily="50" charset="0"/>
              </a:rPr>
              <a:t>­</a:t>
            </a:r>
            <a:r>
              <a:rPr lang="ru-RU" sz="1500">
                <a:latin typeface="GHEA Grapalat" pitchFamily="50" charset="0"/>
              </a:rPr>
              <a:t>լին</a:t>
            </a:r>
            <a:r>
              <a:rPr lang="af-ZA" sz="1500">
                <a:latin typeface="GHEA Grapalat" pitchFamily="50" charset="0"/>
              </a:rPr>
              <a:t>` </a:t>
            </a:r>
            <a:r>
              <a:rPr lang="ru-RU" sz="1500">
                <a:latin typeface="GHEA Grapalat" pitchFamily="50" charset="0"/>
              </a:rPr>
              <a:t>ինքն է դառ</a:t>
            </a:r>
            <a:r>
              <a:rPr lang="af-ZA" sz="1500">
                <a:latin typeface="GHEA Grapalat" pitchFamily="50" charset="0"/>
              </a:rPr>
              <a:t>­</a:t>
            </a:r>
            <a:r>
              <a:rPr lang="ru-RU" sz="1500">
                <a:latin typeface="GHEA Grapalat" pitchFamily="50" charset="0"/>
              </a:rPr>
              <a:t>նում երկ</a:t>
            </a:r>
            <a:r>
              <a:rPr lang="af-ZA" sz="1500">
                <a:latin typeface="GHEA Grapalat" pitchFamily="50" charset="0"/>
              </a:rPr>
              <a:t>­</a:t>
            </a:r>
            <a:r>
              <a:rPr lang="ru-RU" sz="1500">
                <a:latin typeface="GHEA Grapalat" pitchFamily="50" charset="0"/>
              </a:rPr>
              <a:t>րի ի</a:t>
            </a:r>
            <a:r>
              <a:rPr lang="af-ZA" sz="1500">
                <a:latin typeface="GHEA Grapalat" pitchFamily="50" charset="0"/>
              </a:rPr>
              <a:t>­</a:t>
            </a:r>
            <a:r>
              <a:rPr lang="ru-RU" sz="1500">
                <a:latin typeface="GHEA Grapalat" pitchFamily="50" charset="0"/>
              </a:rPr>
              <a:t>րա</a:t>
            </a:r>
            <a:r>
              <a:rPr lang="af-ZA" sz="1500">
                <a:latin typeface="GHEA Grapalat" pitchFamily="50" charset="0"/>
              </a:rPr>
              <a:t>­</a:t>
            </a:r>
            <a:r>
              <a:rPr lang="ru-RU" sz="1500">
                <a:latin typeface="GHEA Grapalat" pitchFamily="50" charset="0"/>
              </a:rPr>
              <a:t>վա</a:t>
            </a:r>
            <a:r>
              <a:rPr lang="af-ZA" sz="1500">
                <a:latin typeface="GHEA Grapalat" pitchFamily="50" charset="0"/>
              </a:rPr>
              <a:t>­</a:t>
            </a:r>
            <a:r>
              <a:rPr lang="ru-RU" sz="1500">
                <a:latin typeface="GHEA Grapalat" pitchFamily="50" charset="0"/>
              </a:rPr>
              <a:t>կան անվ</a:t>
            </a:r>
            <a:r>
              <a:rPr lang="af-ZA" sz="1500">
                <a:latin typeface="GHEA Grapalat" pitchFamily="50" charset="0"/>
              </a:rPr>
              <a:t>­</a:t>
            </a:r>
            <a:r>
              <a:rPr lang="ru-RU" sz="1500">
                <a:latin typeface="GHEA Grapalat" pitchFamily="50" charset="0"/>
              </a:rPr>
              <a:t>տան</a:t>
            </a:r>
            <a:r>
              <a:rPr lang="af-ZA" sz="1500">
                <a:latin typeface="GHEA Grapalat" pitchFamily="50" charset="0"/>
              </a:rPr>
              <a:t>­</a:t>
            </a:r>
            <a:r>
              <a:rPr lang="ru-RU" sz="1500">
                <a:latin typeface="GHEA Grapalat" pitchFamily="50" charset="0"/>
              </a:rPr>
              <a:t>գութ</a:t>
            </a:r>
            <a:r>
              <a:rPr lang="af-ZA" sz="1500">
                <a:latin typeface="GHEA Grapalat" pitchFamily="50" charset="0"/>
              </a:rPr>
              <a:t>­</a:t>
            </a:r>
            <a:r>
              <a:rPr lang="ru-RU" sz="1500">
                <a:latin typeface="GHEA Grapalat" pitchFamily="50" charset="0"/>
              </a:rPr>
              <a:t>յան սպառ</a:t>
            </a:r>
            <a:r>
              <a:rPr lang="af-ZA" sz="1500">
                <a:latin typeface="GHEA Grapalat" pitchFamily="50" charset="0"/>
              </a:rPr>
              <a:t>­</a:t>
            </a:r>
            <a:r>
              <a:rPr lang="ru-RU" sz="1500">
                <a:latin typeface="GHEA Grapalat" pitchFamily="50" charset="0"/>
              </a:rPr>
              <a:t>նա</a:t>
            </a:r>
            <a:r>
              <a:rPr lang="af-ZA" sz="1500">
                <a:latin typeface="GHEA Grapalat" pitchFamily="50" charset="0"/>
              </a:rPr>
              <a:t>­</a:t>
            </a:r>
            <a:r>
              <a:rPr lang="ru-RU" sz="1500">
                <a:latin typeface="GHEA Grapalat" pitchFamily="50" charset="0"/>
              </a:rPr>
              <a:t>լիք</a:t>
            </a:r>
            <a:r>
              <a:rPr lang="af-ZA" sz="1500">
                <a:latin typeface="GHEA Grapalat" pitchFamily="50" charset="0"/>
              </a:rPr>
              <a:t>: </a:t>
            </a:r>
            <a:endParaRPr lang="en-US" sz="1500">
              <a:latin typeface="GHEA Grapalat" pitchFamily="50" charset="0"/>
            </a:endParaRPr>
          </a:p>
          <a:p>
            <a:pPr marL="107950" indent="425450" algn="just">
              <a:buNone/>
            </a:pPr>
            <a:r>
              <a:rPr lang="hy-AM" sz="1500">
                <a:latin typeface="GHEA Grapalat" pitchFamily="50" charset="0"/>
              </a:rPr>
              <a:t>Ար­դա­րա­դա­տութ­յան նկատ­մամբ հան­րա­յին վստա­հութ­յան ամ­րապն­դու­մը պա­հան­ջում է.</a:t>
            </a:r>
            <a:endParaRPr lang="en-US" sz="1500">
              <a:latin typeface="GHEA Grapalat" pitchFamily="50" charset="0"/>
            </a:endParaRPr>
          </a:p>
          <a:p>
            <a:pPr marL="107950" lvl="0" indent="425450" algn="just">
              <a:buNone/>
            </a:pPr>
            <a:r>
              <a:rPr lang="en-US" sz="1500" smtClean="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- </a:t>
            </a:r>
            <a:r>
              <a:rPr lang="hy-AM" sz="1500" smtClean="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ու­նե­նալ </a:t>
            </a:r>
            <a:r>
              <a:rPr lang="hy-AM" sz="150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ան­կախ, ինք­նու­րույն և­ օ­րեն­քի առջև հաշ­վե­տու դա­տա­կան հա­մա­կարգ,</a:t>
            </a:r>
            <a:endParaRPr lang="en-US" sz="1500">
              <a:solidFill>
                <a:schemeClr val="accent1">
                  <a:lumMod val="75000"/>
                </a:schemeClr>
              </a:solidFill>
              <a:latin typeface="GHEA Grapalat" pitchFamily="50" charset="0"/>
            </a:endParaRPr>
          </a:p>
          <a:p>
            <a:pPr marL="107950" lvl="0" indent="425450" algn="just">
              <a:buNone/>
            </a:pPr>
            <a:r>
              <a:rPr lang="en-US" sz="1500" smtClean="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- </a:t>
            </a:r>
            <a:r>
              <a:rPr lang="hy-AM" sz="1500" smtClean="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ար­դա­րա­դա­տութ­յան </a:t>
            </a:r>
            <a:r>
              <a:rPr lang="hy-AM" sz="150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իրականացման հիմ­քում ունենալ ի­րա­վուն­քի գե­րա­կա­յութ­յան ե­րաշ­խա­վո­րու­մը,</a:t>
            </a:r>
            <a:endParaRPr lang="en-US" sz="1500">
              <a:solidFill>
                <a:schemeClr val="accent1">
                  <a:lumMod val="75000"/>
                </a:schemeClr>
              </a:solidFill>
              <a:latin typeface="GHEA Grapalat" pitchFamily="50" charset="0"/>
            </a:endParaRPr>
          </a:p>
          <a:p>
            <a:pPr marL="107950" lvl="0" indent="425450" algn="just">
              <a:buNone/>
            </a:pPr>
            <a:r>
              <a:rPr lang="en-US" sz="1500" smtClean="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- </a:t>
            </a:r>
            <a:r>
              <a:rPr lang="hy-AM" sz="1500" smtClean="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ե­րաշ­խա­վո­րել </a:t>
            </a:r>
            <a:r>
              <a:rPr lang="hy-AM" sz="150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սահ­մա­նադ­րո­րեն ամ­րագր­ված հիմ­նա­կան ի­րա­վունք­նե­րի ան­մի­ջա­կան գոր­ծո­ղութ­յու­նը, որոնցով սահմանափակված է իշխանությունը,</a:t>
            </a:r>
            <a:endParaRPr lang="en-US" sz="1500">
              <a:solidFill>
                <a:schemeClr val="accent1">
                  <a:lumMod val="75000"/>
                </a:schemeClr>
              </a:solidFill>
              <a:latin typeface="GHEA Grapalat" pitchFamily="50" charset="0"/>
            </a:endParaRPr>
          </a:p>
          <a:p>
            <a:pPr marL="107950" lvl="0" indent="425450" algn="just">
              <a:buNone/>
            </a:pPr>
            <a:r>
              <a:rPr lang="af-ZA" sz="1500" smtClean="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- հաղ­թա­հա­րել</a:t>
            </a:r>
            <a:r>
              <a:rPr lang="af-ZA" sz="1500" b="1" smtClean="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 </a:t>
            </a:r>
            <a:r>
              <a:rPr lang="af-ZA" sz="150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դա­տա­րա­նա­կազ­մա­կան լու­ծում­նե­րի,</a:t>
            </a:r>
            <a:r>
              <a:rPr lang="af-ZA" sz="1500" b="1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 </a:t>
            </a:r>
            <a:r>
              <a:rPr lang="af-ZA" sz="150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դա­տա­վա­րա­կան ըն­թա­ցա­կար­գե­րի թե­րութ­յուն­նե­րը, հստակեցնել սուբ­յեկ­տիվ հա­յե­ցո­ղութ­յան շրջա­նակ­նե­րը, հաղթահարել կո­ռուպ­ցիոն ռիս­կե­րը</a:t>
            </a:r>
            <a:r>
              <a:rPr lang="af-ZA" sz="1500" smtClean="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:</a:t>
            </a:r>
          </a:p>
          <a:p>
            <a:pPr marL="107950" lvl="0" indent="425450" algn="just">
              <a:buNone/>
            </a:pPr>
            <a:endParaRPr lang="en-US" sz="1500" smtClean="0">
              <a:latin typeface="GHEA Grapalat" pitchFamily="50" charset="0"/>
            </a:endParaRPr>
          </a:p>
          <a:p>
            <a:pPr marL="107950" indent="425450" algn="just">
              <a:buNone/>
            </a:pPr>
            <a:r>
              <a:rPr lang="af-ZA" sz="1600" b="1" smtClean="0">
                <a:latin typeface="GHEA Grapalat" pitchFamily="50" charset="0"/>
              </a:rPr>
              <a:t>Այս խնդիր­նե­րի լու­ծու­մը պա­հան­ջում է հա­մա­կար­գա­յին ու հա­մա­լիր մո­տե­ցում՝ հիմ­քում ու­նե­նա­լով մի­ջազ­գա­յին չա­փա­նիշ­նե­րին հա­մա­հունչ դա­տա­կան իշ­խա­նութ­յան ար­մա­տա­վոր­ման հստակ հա­յե­ցա­կարգ, ին­չին ուղղ­ված են Բարձ­րա­գույն դա­տա­կան խորհր­դի ջան­քե­րն ու իրականացվող աշխատանքները:</a:t>
            </a:r>
            <a:endParaRPr lang="en-US" sz="1600" smtClean="0">
              <a:latin typeface="GHEA Grapalat" pitchFamily="50" charset="0"/>
            </a:endParaRPr>
          </a:p>
          <a:p>
            <a:pPr marL="107950" lvl="0" indent="425450" algn="just">
              <a:buNone/>
            </a:pPr>
            <a:endParaRPr lang="en-US" sz="1500">
              <a:latin typeface="GHEA Grapalat" pitchFamily="50" charset="0"/>
            </a:endParaRPr>
          </a:p>
          <a:p>
            <a:pPr marL="450850" indent="-342900" algn="just">
              <a:buFont typeface="Wingdings 3" pitchFamily="18" charset="2"/>
              <a:buNone/>
              <a:defRPr/>
            </a:pPr>
            <a:endParaRPr lang="en-US" sz="1600" i="1" smtClean="0"/>
          </a:p>
          <a:p>
            <a:pPr marL="450850" indent="-342900" algn="just">
              <a:buFont typeface="Wingdings 3" pitchFamily="18" charset="2"/>
              <a:buNone/>
              <a:defRPr/>
            </a:pPr>
            <a:endParaRPr lang="en-US" sz="15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1340DB-F854-4E44-B332-774CF3418E0C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7200" y="152400"/>
            <a:ext cx="8229600" cy="5715000"/>
          </a:xfrm>
        </p:spPr>
        <p:txBody>
          <a:bodyPr/>
          <a:lstStyle/>
          <a:p>
            <a:pPr marL="107950" indent="425450" algn="just">
              <a:buNone/>
            </a:pPr>
            <a:r>
              <a:rPr lang="hy-AM" sz="1500" b="1" smtClean="0">
                <a:latin typeface="GHEA Grapalat" pitchFamily="50" charset="0"/>
              </a:rPr>
              <a:t>Վեցերորդ</a:t>
            </a:r>
            <a:r>
              <a:rPr lang="en-US" sz="1500" b="1">
                <a:latin typeface="GHEA Grapalat" pitchFamily="50" charset="0"/>
              </a:rPr>
              <a:t>՝</a:t>
            </a:r>
            <a:r>
              <a:rPr lang="hy-AM" sz="1500" smtClean="0">
                <a:latin typeface="GHEA Grapalat" pitchFamily="50" charset="0"/>
              </a:rPr>
              <a:t> </a:t>
            </a:r>
            <a:r>
              <a:rPr lang="hy-AM" sz="1500">
                <a:latin typeface="GHEA Grapalat" pitchFamily="50" charset="0"/>
              </a:rPr>
              <a:t>ի՞նչ է արվել անցած մեկ տարվա ընթացքում: Այն նույնպես հանգամանորեն շարադրված է Ձեզ ներկայացված Տարեկան հաղորդման մեջ:</a:t>
            </a:r>
            <a:endParaRPr lang="en-US" sz="1500">
              <a:latin typeface="GHEA Grapalat" pitchFamily="50" charset="0"/>
            </a:endParaRPr>
          </a:p>
          <a:p>
            <a:pPr marL="107950" indent="425450" algn="just">
              <a:buNone/>
            </a:pPr>
            <a:r>
              <a:rPr lang="hy-AM" sz="1500">
                <a:latin typeface="GHEA Grapalat" pitchFamily="50" charset="0"/>
              </a:rPr>
              <a:t>Դարձյալ փորձենք կատարել մի քանի շեշտադրումներ՝ հղում անելով նաև ներկայացված </a:t>
            </a:r>
            <a:r>
              <a:rPr lang="en-US" sz="1500" smtClean="0">
                <a:latin typeface="GHEA Grapalat" pitchFamily="50" charset="0"/>
              </a:rPr>
              <a:t>տեսահոլովակներին</a:t>
            </a:r>
            <a:r>
              <a:rPr lang="hy-AM" sz="1500" smtClean="0">
                <a:latin typeface="GHEA Grapalat" pitchFamily="50" charset="0"/>
              </a:rPr>
              <a:t>.</a:t>
            </a:r>
            <a:endParaRPr lang="en-US" sz="1500">
              <a:latin typeface="GHEA Grapalat" pitchFamily="50" charset="0"/>
            </a:endParaRPr>
          </a:p>
          <a:p>
            <a:pPr marL="107950" lvl="0" indent="425450" algn="just">
              <a:buNone/>
            </a:pPr>
            <a:r>
              <a:rPr lang="en-US" sz="1500" smtClean="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- </a:t>
            </a:r>
            <a:r>
              <a:rPr lang="hy-AM" sz="1500" smtClean="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ամբողջությամբ </a:t>
            </a:r>
            <a:r>
              <a:rPr lang="hy-AM" sz="150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իրականացվել է դատական համակարգի՝ Սահմանադրու­թյամբ նախատեսված ապակենտրոնացումը,</a:t>
            </a:r>
            <a:endParaRPr lang="en-US" sz="1500">
              <a:solidFill>
                <a:schemeClr val="accent1">
                  <a:lumMod val="75000"/>
                </a:schemeClr>
              </a:solidFill>
              <a:latin typeface="GHEA Grapalat" pitchFamily="50" charset="0"/>
            </a:endParaRPr>
          </a:p>
          <a:p>
            <a:pPr marL="107950" lvl="0" indent="425450" algn="just">
              <a:buNone/>
            </a:pPr>
            <a:r>
              <a:rPr lang="en-US" sz="1500" smtClean="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- </a:t>
            </a:r>
            <a:r>
              <a:rPr lang="en-US" sz="150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վ</a:t>
            </a:r>
            <a:r>
              <a:rPr lang="en-US" sz="1500" smtClean="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երջինիս արդյունքում և դատական գործերի բաշխման հարցում սուբյեկտիվ գործոնի չեզոքացման միջոցով </a:t>
            </a:r>
            <a:r>
              <a:rPr lang="hy-AM" sz="1500" smtClean="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բացառվել </a:t>
            </a:r>
            <a:r>
              <a:rPr lang="hy-AM" sz="150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է համակարգային կոռուպցիան դատական իշխանության համակարգում, վերացվել են այդ երևույթի ինստիտուցիոնալ նախադր­յալ­ները: Ցավոք, </a:t>
            </a:r>
            <a:r>
              <a:rPr lang="en-US" sz="1500" smtClean="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գուցե և </a:t>
            </a:r>
            <a:r>
              <a:rPr lang="hy-AM" sz="1500" smtClean="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առկա </a:t>
            </a:r>
            <a:r>
              <a:rPr lang="hy-AM" sz="150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են առանձին, </a:t>
            </a:r>
            <a:r>
              <a:rPr lang="en-US" sz="1500" smtClean="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կներեք արտահայտության համար</a:t>
            </a:r>
            <a:r>
              <a:rPr lang="hy-AM" sz="1500" smtClean="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, </a:t>
            </a:r>
            <a:r>
              <a:rPr lang="hy-AM" sz="150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«ջեբգիրության» դրսևո­րում­ներ, որոնք </a:t>
            </a:r>
            <a:r>
              <a:rPr lang="en-US" sz="1500" smtClean="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սակայն </a:t>
            </a:r>
            <a:r>
              <a:rPr lang="hy-AM" sz="1500" smtClean="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ամբողջությամբ </a:t>
            </a:r>
            <a:r>
              <a:rPr lang="hy-AM" sz="150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ջրի երես դուրս կգան մշտադիտարկ­ման նոր </a:t>
            </a:r>
            <a:r>
              <a:rPr lang="hy-AM" sz="1500" smtClean="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համակարգի </a:t>
            </a:r>
            <a:r>
              <a:rPr lang="en-US" sz="1500" smtClean="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առաջիկայում </a:t>
            </a:r>
            <a:r>
              <a:rPr lang="hy-AM" sz="1500" smtClean="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արմատավորման </a:t>
            </a:r>
            <a:r>
              <a:rPr lang="hy-AM" sz="150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պարագայում,</a:t>
            </a:r>
            <a:endParaRPr lang="en-US" sz="1500">
              <a:solidFill>
                <a:schemeClr val="accent1">
                  <a:lumMod val="75000"/>
                </a:schemeClr>
              </a:solidFill>
              <a:latin typeface="GHEA Grapalat" pitchFamily="50" charset="0"/>
            </a:endParaRPr>
          </a:p>
          <a:p>
            <a:pPr marL="107950" lvl="0" indent="425450" algn="just">
              <a:buNone/>
            </a:pPr>
            <a:r>
              <a:rPr lang="en-US" sz="1500" smtClean="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- </a:t>
            </a:r>
            <a:r>
              <a:rPr lang="hy-AM" sz="1500" smtClean="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համա</a:t>
            </a:r>
            <a:r>
              <a:rPr lang="en-US" sz="1500" smtClean="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կողմանի</a:t>
            </a:r>
            <a:r>
              <a:rPr lang="hy-AM" sz="1500" smtClean="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 </a:t>
            </a:r>
            <a:r>
              <a:rPr lang="hy-AM" sz="150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ու փորձագիտական բազմագործոն վերլուծությունների արդյունքում բացահայտվել են համակարգային անկատարության նեղ տեղերն ու սև խոռոչները: Կան մտահոգիչ, </a:t>
            </a:r>
            <a:r>
              <a:rPr lang="hy-AM" sz="1500" smtClean="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գուցե</a:t>
            </a:r>
            <a:r>
              <a:rPr lang="en-US" sz="1500" smtClean="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՝</a:t>
            </a:r>
            <a:r>
              <a:rPr lang="hy-AM" sz="1500" smtClean="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 </a:t>
            </a:r>
            <a:r>
              <a:rPr lang="hy-AM" sz="150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նաև տագնապ հնչեցնող իրողություններ. օրինակ, էլեկտրոնային արդարադատության արմատա­վորման, արխիվների թվայնացման, գործավարության կազմակերպման, դատավորների օպտիմալ </a:t>
            </a:r>
            <a:r>
              <a:rPr lang="hy-AM" sz="1500" smtClean="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ծանրաբե</a:t>
            </a:r>
            <a:r>
              <a:rPr lang="en-US" sz="1500" smtClean="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ռ</a:t>
            </a:r>
            <a:r>
              <a:rPr lang="hy-AM" sz="1500" smtClean="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նվածության</a:t>
            </a:r>
            <a:r>
              <a:rPr lang="hy-AM" sz="150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, արդարադատության մեծ ծախսատարության հարցերում, </a:t>
            </a:r>
            <a:r>
              <a:rPr lang="hy-AM" sz="1500" smtClean="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որոնցով  </a:t>
            </a:r>
            <a:r>
              <a:rPr lang="hy-AM" sz="150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Հայաստանն այսօր զիջում է ոչ միայն եվրոպական առաջատար երկրներին, </a:t>
            </a:r>
            <a:r>
              <a:rPr lang="hy-AM" sz="1500" smtClean="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այլև</a:t>
            </a:r>
            <a:r>
              <a:rPr lang="en-US" sz="1500" smtClean="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՝</a:t>
            </a:r>
            <a:r>
              <a:rPr lang="hy-AM" sz="1500" smtClean="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 </a:t>
            </a:r>
            <a:r>
              <a:rPr lang="hy-AM" sz="150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ընդհուպ Ղազախստանին, Տաջիկստանին, </a:t>
            </a:r>
            <a:r>
              <a:rPr lang="hy-AM" sz="1500" smtClean="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Ղրղզստանին</a:t>
            </a:r>
            <a:r>
              <a:rPr lang="en-US" sz="150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 </a:t>
            </a:r>
            <a:r>
              <a:rPr lang="en-US" sz="1500" smtClean="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և բազմաթիվ այլ երկրների</a:t>
            </a:r>
            <a:r>
              <a:rPr lang="hy-AM" sz="1500" smtClean="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: </a:t>
            </a:r>
            <a:r>
              <a:rPr lang="hy-AM" sz="150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Այս ոլորտի համար նախկի­նում ներգրավված </a:t>
            </a:r>
            <a:r>
              <a:rPr lang="en-US" sz="1500" smtClean="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դրամաշնորհային</a:t>
            </a:r>
            <a:r>
              <a:rPr lang="hy-AM" sz="1500" smtClean="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 </a:t>
            </a:r>
            <a:r>
              <a:rPr lang="hy-AM" sz="150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և այլ </a:t>
            </a:r>
            <a:r>
              <a:rPr lang="hy-AM" sz="1500" smtClean="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միջոցներ</a:t>
            </a:r>
            <a:r>
              <a:rPr lang="en-US" sz="1500" smtClean="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ն</a:t>
            </a:r>
            <a:r>
              <a:rPr lang="hy-AM" sz="1500" smtClean="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 </a:t>
            </a:r>
            <a:r>
              <a:rPr lang="hy-AM" sz="150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էական  արդյունք չեն արձա­նագրել,</a:t>
            </a:r>
            <a:endParaRPr lang="en-US" sz="1500">
              <a:solidFill>
                <a:schemeClr val="accent1">
                  <a:lumMod val="75000"/>
                </a:schemeClr>
              </a:solidFill>
              <a:latin typeface="GHEA Grapalat" pitchFamily="50" charset="0"/>
            </a:endParaRPr>
          </a:p>
          <a:p>
            <a:pPr marL="107950" lvl="0" indent="425450" algn="just">
              <a:buNone/>
            </a:pPr>
            <a:r>
              <a:rPr lang="en-US" sz="1500" smtClean="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- </a:t>
            </a:r>
            <a:r>
              <a:rPr lang="en-US" sz="150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մ</a:t>
            </a:r>
            <a:r>
              <a:rPr lang="hy-AM" sz="1500" smtClean="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ենք </a:t>
            </a:r>
            <a:r>
              <a:rPr lang="hy-AM" sz="150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այլ կերպ, քան «սև խոռոչներ» չենք կարող չբնութագրել </a:t>
            </a:r>
            <a:r>
              <a:rPr lang="hy-AM" sz="1500" smtClean="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իրավիճակ­ները</a:t>
            </a:r>
            <a:r>
              <a:rPr lang="en-US" sz="1500" smtClean="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՝</a:t>
            </a:r>
            <a:r>
              <a:rPr lang="hy-AM" sz="1500" smtClean="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 </a:t>
            </a:r>
            <a:r>
              <a:rPr lang="hy-AM" sz="150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կապված դատական արխիվների, արդարադատության ծախսատա­րու­թյան, դատական գործավարության, դատական գործերի </a:t>
            </a:r>
            <a:r>
              <a:rPr lang="hy-AM" sz="1500" smtClean="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տարիներով</a:t>
            </a:r>
            <a:r>
              <a:rPr lang="en-US" sz="1500" smtClean="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,</a:t>
            </a:r>
            <a:r>
              <a:rPr lang="hy-AM" sz="1500" smtClean="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 ընդ­հուպ</a:t>
            </a:r>
            <a:r>
              <a:rPr lang="en-US" sz="1500" smtClean="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՝</a:t>
            </a:r>
            <a:r>
              <a:rPr lang="hy-AM" sz="1500" smtClean="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 </a:t>
            </a:r>
            <a:r>
              <a:rPr lang="hy-AM" sz="150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տասնամյակներով ձգձգումների </a:t>
            </a:r>
            <a:r>
              <a:rPr lang="hy-AM" sz="1500" smtClean="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հետ</a:t>
            </a:r>
            <a:r>
              <a:rPr lang="en-US" sz="1500" smtClean="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, ինչին հաճախ անդրադառնում են նաև մեր քաղաքացիներն ու փաստաբանները</a:t>
            </a:r>
            <a:r>
              <a:rPr lang="hy-AM" sz="1500" smtClean="0">
                <a:solidFill>
                  <a:schemeClr val="accent1">
                    <a:lumMod val="75000"/>
                  </a:schemeClr>
                </a:solidFill>
                <a:latin typeface="GHEA Grapalat" pitchFamily="50" charset="0"/>
              </a:rPr>
              <a:t>:</a:t>
            </a:r>
            <a:endParaRPr lang="en-US" sz="1500">
              <a:solidFill>
                <a:schemeClr val="accent1">
                  <a:lumMod val="75000"/>
                </a:schemeClr>
              </a:solidFill>
              <a:latin typeface="GHEA Grapalat" pitchFamily="50" charset="0"/>
            </a:endParaRPr>
          </a:p>
          <a:p>
            <a:pPr marL="107950" indent="425450">
              <a:buNone/>
            </a:pPr>
            <a:r>
              <a:rPr lang="en-US" sz="1500" smtClean="0">
                <a:latin typeface="GHEA Grapalat" pitchFamily="50" charset="0"/>
              </a:rPr>
              <a:t>        </a:t>
            </a:r>
            <a:endParaRPr lang="en-US" sz="1500">
              <a:solidFill>
                <a:srgbClr val="FF0000"/>
              </a:solidFill>
              <a:latin typeface="GHEA Grapalat" pitchFamily="50" charset="0"/>
            </a:endParaRPr>
          </a:p>
          <a:p>
            <a:pPr marL="0" indent="457200" algn="just">
              <a:buFont typeface="Wingdings 3" pitchFamily="18" charset="2"/>
              <a:buNone/>
              <a:defRPr/>
            </a:pPr>
            <a:endParaRPr lang="en-US" sz="1600" smtClean="0"/>
          </a:p>
          <a:p>
            <a:pPr marL="0" indent="406400" algn="just">
              <a:buFont typeface="Wingdings 3" pitchFamily="18" charset="2"/>
              <a:buNone/>
              <a:defRPr/>
            </a:pPr>
            <a:endParaRPr lang="en-US" sz="15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ustom 1">
      <a:dk1>
        <a:sysClr val="windowText" lastClr="000000"/>
      </a:dk1>
      <a:lt1>
        <a:sysClr val="window" lastClr="FFFFFF"/>
      </a:lt1>
      <a:dk2>
        <a:srgbClr val="C7E2FA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04617B"/>
      </a:hlink>
      <a:folHlink>
        <a:srgbClr val="0F6FC6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ustom 1">
    <a:dk1>
      <a:sysClr val="windowText" lastClr="000000"/>
    </a:dk1>
    <a:lt1>
      <a:sysClr val="window" lastClr="FFFFFF"/>
    </a:lt1>
    <a:dk2>
      <a:srgbClr val="C7E2FA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04617B"/>
    </a:hlink>
    <a:folHlink>
      <a:srgbClr val="0F6FC6"/>
    </a:folHlink>
  </a:clrScheme>
</a:themeOverride>
</file>

<file path=ppt/theme/themeOverride2.xml><?xml version="1.0" encoding="utf-8"?>
<a:themeOverride xmlns:a="http://schemas.openxmlformats.org/drawingml/2006/main">
  <a:clrScheme name="Custom 1">
    <a:dk1>
      <a:sysClr val="windowText" lastClr="000000"/>
    </a:dk1>
    <a:lt1>
      <a:sysClr val="window" lastClr="FFFFFF"/>
    </a:lt1>
    <a:dk2>
      <a:srgbClr val="C7E2FA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04617B"/>
    </a:hlink>
    <a:folHlink>
      <a:srgbClr val="0F6FC6"/>
    </a:folHlink>
  </a:clrScheme>
</a:themeOverride>
</file>

<file path=ppt/theme/themeOverride3.xml><?xml version="1.0" encoding="utf-8"?>
<a:themeOverride xmlns:a="http://schemas.openxmlformats.org/drawingml/2006/main">
  <a:clrScheme name="Custom 1">
    <a:dk1>
      <a:sysClr val="windowText" lastClr="000000"/>
    </a:dk1>
    <a:lt1>
      <a:sysClr val="window" lastClr="FFFFFF"/>
    </a:lt1>
    <a:dk2>
      <a:srgbClr val="C7E2FA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04617B"/>
    </a:hlink>
    <a:folHlink>
      <a:srgbClr val="0F6FC6"/>
    </a:folHlink>
  </a:clrScheme>
</a:themeOverride>
</file>

<file path=ppt/theme/themeOverride4.xml><?xml version="1.0" encoding="utf-8"?>
<a:themeOverride xmlns:a="http://schemas.openxmlformats.org/drawingml/2006/main">
  <a:clrScheme name="Custom 1">
    <a:dk1>
      <a:sysClr val="windowText" lastClr="000000"/>
    </a:dk1>
    <a:lt1>
      <a:sysClr val="window" lastClr="FFFFFF"/>
    </a:lt1>
    <a:dk2>
      <a:srgbClr val="C7E2FA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04617B"/>
    </a:hlink>
    <a:folHlink>
      <a:srgbClr val="0F6FC6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1478</TotalTime>
  <Words>1468</Words>
  <Application>Microsoft Office PowerPoint</Application>
  <PresentationFormat>On-screen Show (4:3)</PresentationFormat>
  <Paragraphs>119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Aharoni</vt:lpstr>
      <vt:lpstr>Arial</vt:lpstr>
      <vt:lpstr>Calibri</vt:lpstr>
      <vt:lpstr>GHEA Grapalat</vt:lpstr>
      <vt:lpstr>Lucida Sans Unicode</vt:lpstr>
      <vt:lpstr>Verdana</vt:lpstr>
      <vt:lpstr>Wingdings 2</vt:lpstr>
      <vt:lpstr>Wingdings 3</vt:lpstr>
      <vt:lpstr>Concourse</vt:lpstr>
      <vt:lpstr>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ПОДЛИННОЕ ЛИЦО ТРАНСФОРМАЦИОННОГО КОНСТИТУЦИОНАЛИЗМА</dc:title>
  <dc:creator>Rita</dc:creator>
  <cp:lastModifiedBy>HP2</cp:lastModifiedBy>
  <cp:revision>220</cp:revision>
  <cp:lastPrinted>2019-04-10T05:44:34Z</cp:lastPrinted>
  <dcterms:created xsi:type="dcterms:W3CDTF">2013-03-27T10:52:13Z</dcterms:created>
  <dcterms:modified xsi:type="dcterms:W3CDTF">2019-04-11T07:44:11Z</dcterms:modified>
</cp:coreProperties>
</file>